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11" r:id="rId2"/>
    <p:sldId id="372" r:id="rId3"/>
    <p:sldId id="386" r:id="rId4"/>
    <p:sldId id="257" r:id="rId5"/>
    <p:sldId id="347" r:id="rId6"/>
    <p:sldId id="272" r:id="rId7"/>
    <p:sldId id="284" r:id="rId8"/>
    <p:sldId id="365" r:id="rId9"/>
    <p:sldId id="374" r:id="rId10"/>
    <p:sldId id="387" r:id="rId11"/>
    <p:sldId id="388" r:id="rId12"/>
    <p:sldId id="389" r:id="rId13"/>
    <p:sldId id="313" r:id="rId14"/>
    <p:sldId id="283" r:id="rId15"/>
    <p:sldId id="353"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986" autoAdjust="0"/>
  </p:normalViewPr>
  <p:slideViewPr>
    <p:cSldViewPr snapToGrid="0">
      <p:cViewPr>
        <p:scale>
          <a:sx n="110" d="100"/>
          <a:sy n="110"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C0F275-785E-4373-A0E4-9940605D2C92}" type="doc">
      <dgm:prSet loTypeId="urn:microsoft.com/office/officeart/2005/8/layout/hList6" loCatId="list" qsTypeId="urn:microsoft.com/office/officeart/2005/8/quickstyle/simple5" qsCatId="simple" csTypeId="urn:microsoft.com/office/officeart/2005/8/colors/colorful1" csCatId="colorful"/>
      <dgm:spPr/>
      <dgm:t>
        <a:bodyPr/>
        <a:lstStyle/>
        <a:p>
          <a:endParaRPr lang="en-IN"/>
        </a:p>
      </dgm:t>
    </dgm:pt>
    <dgm:pt modelId="{A9C3AC9E-958B-45CB-BD9E-A4254DD06E4A}">
      <dgm:prSet custT="1"/>
      <dgm:spPr/>
      <dgm:t>
        <a:bodyPr/>
        <a:lstStyle/>
        <a:p>
          <a:r>
            <a:rPr lang="en-US" sz="1400" dirty="0">
              <a:latin typeface="Times New Roman" panose="02020603050405020304" pitchFamily="18" charset="0"/>
              <a:cs typeface="Times New Roman" panose="02020603050405020304" pitchFamily="18" charset="0"/>
            </a:rPr>
            <a:t>Looks Complex but works in a simple mechanical way. </a:t>
          </a:r>
          <a:endParaRPr lang="en-IN" sz="1400" dirty="0">
            <a:latin typeface="Times New Roman" panose="02020603050405020304" pitchFamily="18" charset="0"/>
            <a:cs typeface="Times New Roman" panose="02020603050405020304" pitchFamily="18" charset="0"/>
          </a:endParaRPr>
        </a:p>
      </dgm:t>
    </dgm:pt>
    <dgm:pt modelId="{1297B0C1-B3A5-4B1D-BC5B-643F37813C04}" type="parTrans" cxnId="{C5724B89-87C5-4786-85C6-15C544F4C161}">
      <dgm:prSet/>
      <dgm:spPr/>
      <dgm:t>
        <a:bodyPr/>
        <a:lstStyle/>
        <a:p>
          <a:endParaRPr lang="en-IN" sz="1100">
            <a:latin typeface="Times New Roman" panose="02020603050405020304" pitchFamily="18" charset="0"/>
            <a:cs typeface="Times New Roman" panose="02020603050405020304" pitchFamily="18" charset="0"/>
          </a:endParaRPr>
        </a:p>
      </dgm:t>
    </dgm:pt>
    <dgm:pt modelId="{33107C67-63A6-422A-8B68-BE28FE5434D0}" type="sibTrans" cxnId="{C5724B89-87C5-4786-85C6-15C544F4C161}">
      <dgm:prSet/>
      <dgm:spPr/>
      <dgm:t>
        <a:bodyPr/>
        <a:lstStyle/>
        <a:p>
          <a:endParaRPr lang="en-IN" sz="1100">
            <a:latin typeface="Times New Roman" panose="02020603050405020304" pitchFamily="18" charset="0"/>
            <a:cs typeface="Times New Roman" panose="02020603050405020304" pitchFamily="18" charset="0"/>
          </a:endParaRPr>
        </a:p>
      </dgm:t>
    </dgm:pt>
    <dgm:pt modelId="{6F3982B2-185F-4B5D-9221-924DF9C2EEB3}">
      <dgm:prSet custT="1"/>
      <dgm:spPr/>
      <dgm:t>
        <a:bodyPr/>
        <a:lstStyle/>
        <a:p>
          <a:r>
            <a:rPr lang="en-US" sz="1400" dirty="0">
              <a:latin typeface="Times New Roman" panose="02020603050405020304" pitchFamily="18" charset="0"/>
              <a:cs typeface="Times New Roman" panose="02020603050405020304" pitchFamily="18" charset="0"/>
            </a:rPr>
            <a:t>Smallest building block being a transaction. </a:t>
          </a:r>
          <a:endParaRPr lang="en-IN" sz="1400" dirty="0">
            <a:latin typeface="Times New Roman" panose="02020603050405020304" pitchFamily="18" charset="0"/>
            <a:cs typeface="Times New Roman" panose="02020603050405020304" pitchFamily="18" charset="0"/>
          </a:endParaRPr>
        </a:p>
      </dgm:t>
    </dgm:pt>
    <dgm:pt modelId="{F2B427A8-2B34-461C-89BD-DD9E17D515B7}" type="parTrans" cxnId="{3C7ED2C0-46D0-431D-90F8-7834BE38D07E}">
      <dgm:prSet/>
      <dgm:spPr/>
      <dgm:t>
        <a:bodyPr/>
        <a:lstStyle/>
        <a:p>
          <a:endParaRPr lang="en-IN" sz="1100">
            <a:latin typeface="Times New Roman" panose="02020603050405020304" pitchFamily="18" charset="0"/>
            <a:cs typeface="Times New Roman" panose="02020603050405020304" pitchFamily="18" charset="0"/>
          </a:endParaRPr>
        </a:p>
      </dgm:t>
    </dgm:pt>
    <dgm:pt modelId="{8134A78B-9587-4ADA-8263-9A7C39C16CEA}" type="sibTrans" cxnId="{3C7ED2C0-46D0-431D-90F8-7834BE38D07E}">
      <dgm:prSet/>
      <dgm:spPr/>
      <dgm:t>
        <a:bodyPr/>
        <a:lstStyle/>
        <a:p>
          <a:endParaRPr lang="en-IN" sz="1100">
            <a:latin typeface="Times New Roman" panose="02020603050405020304" pitchFamily="18" charset="0"/>
            <a:cs typeface="Times New Roman" panose="02020603050405020304" pitchFamily="18" charset="0"/>
          </a:endParaRPr>
        </a:p>
      </dgm:t>
    </dgm:pt>
    <dgm:pt modelId="{8E0943FE-89DA-4A79-92D7-BD740166B84E}">
      <dgm:prSet custT="1"/>
      <dgm:spPr/>
      <dgm:t>
        <a:bodyPr/>
        <a:lstStyle/>
        <a:p>
          <a:r>
            <a:rPr lang="en-US" sz="1400" dirty="0">
              <a:latin typeface="Times New Roman" panose="02020603050405020304" pitchFamily="18" charset="0"/>
              <a:cs typeface="Times New Roman" panose="02020603050405020304" pitchFamily="18" charset="0"/>
            </a:rPr>
            <a:t>These transactions gets repeated over and over a million times</a:t>
          </a:r>
          <a:r>
            <a:rPr lang="en-US" sz="1100" dirty="0">
              <a:latin typeface="Times New Roman" panose="02020603050405020304" pitchFamily="18" charset="0"/>
              <a:cs typeface="Times New Roman" panose="02020603050405020304" pitchFamily="18" charset="0"/>
            </a:rPr>
            <a:t>. </a:t>
          </a:r>
          <a:endParaRPr lang="en-IN" sz="1100" dirty="0">
            <a:latin typeface="Times New Roman" panose="02020603050405020304" pitchFamily="18" charset="0"/>
            <a:cs typeface="Times New Roman" panose="02020603050405020304" pitchFamily="18" charset="0"/>
          </a:endParaRPr>
        </a:p>
      </dgm:t>
    </dgm:pt>
    <dgm:pt modelId="{865D178D-0A16-4E37-B3DA-F24375CCFDE2}" type="parTrans" cxnId="{EEBDC038-CB0B-4373-9681-8D40CFCA3AB5}">
      <dgm:prSet/>
      <dgm:spPr/>
      <dgm:t>
        <a:bodyPr/>
        <a:lstStyle/>
        <a:p>
          <a:endParaRPr lang="en-IN" sz="1100">
            <a:latin typeface="Times New Roman" panose="02020603050405020304" pitchFamily="18" charset="0"/>
            <a:cs typeface="Times New Roman" panose="02020603050405020304" pitchFamily="18" charset="0"/>
          </a:endParaRPr>
        </a:p>
      </dgm:t>
    </dgm:pt>
    <dgm:pt modelId="{52DCE1C1-D512-4D55-872F-5F72F69EA25B}" type="sibTrans" cxnId="{EEBDC038-CB0B-4373-9681-8D40CFCA3AB5}">
      <dgm:prSet/>
      <dgm:spPr/>
      <dgm:t>
        <a:bodyPr/>
        <a:lstStyle/>
        <a:p>
          <a:endParaRPr lang="en-IN" sz="1100">
            <a:latin typeface="Times New Roman" panose="02020603050405020304" pitchFamily="18" charset="0"/>
            <a:cs typeface="Times New Roman" panose="02020603050405020304" pitchFamily="18" charset="0"/>
          </a:endParaRPr>
        </a:p>
      </dgm:t>
    </dgm:pt>
    <dgm:pt modelId="{8FDF0A33-5E46-4BFD-89EC-4F090524CE90}">
      <dgm:prSet custT="1"/>
      <dgm:spPr/>
      <dgm:t>
        <a:bodyPr/>
        <a:lstStyle/>
        <a:p>
          <a:r>
            <a:rPr lang="en-US" sz="1200" dirty="0">
              <a:latin typeface="Times New Roman" panose="02020603050405020304" pitchFamily="18" charset="0"/>
              <a:cs typeface="Times New Roman" panose="02020603050405020304" pitchFamily="18" charset="0"/>
            </a:rPr>
            <a:t>Repetition of transactions cause 3 main things:</a:t>
          </a:r>
          <a:endParaRPr lang="en-IN" sz="1200" dirty="0">
            <a:latin typeface="Times New Roman" panose="02020603050405020304" pitchFamily="18" charset="0"/>
            <a:cs typeface="Times New Roman" panose="02020603050405020304" pitchFamily="18" charset="0"/>
          </a:endParaRPr>
        </a:p>
      </dgm:t>
    </dgm:pt>
    <dgm:pt modelId="{20F587BD-6AFF-4721-95C5-6C83E975B7BD}" type="parTrans" cxnId="{18B8C130-D652-480B-B559-C3DC41FED611}">
      <dgm:prSet/>
      <dgm:spPr/>
      <dgm:t>
        <a:bodyPr/>
        <a:lstStyle/>
        <a:p>
          <a:endParaRPr lang="en-IN" sz="1100">
            <a:latin typeface="Times New Roman" panose="02020603050405020304" pitchFamily="18" charset="0"/>
            <a:cs typeface="Times New Roman" panose="02020603050405020304" pitchFamily="18" charset="0"/>
          </a:endParaRPr>
        </a:p>
      </dgm:t>
    </dgm:pt>
    <dgm:pt modelId="{2CF39222-0E53-48B8-8AD3-13558026D56E}" type="sibTrans" cxnId="{18B8C130-D652-480B-B559-C3DC41FED611}">
      <dgm:prSet/>
      <dgm:spPr/>
      <dgm:t>
        <a:bodyPr/>
        <a:lstStyle/>
        <a:p>
          <a:endParaRPr lang="en-IN" sz="1100">
            <a:latin typeface="Times New Roman" panose="02020603050405020304" pitchFamily="18" charset="0"/>
            <a:cs typeface="Times New Roman" panose="02020603050405020304" pitchFamily="18" charset="0"/>
          </a:endParaRPr>
        </a:p>
      </dgm:t>
    </dgm:pt>
    <dgm:pt modelId="{36F57114-E279-422C-B91B-CF64A1DE7F5E}">
      <dgm:prSet custT="1"/>
      <dgm:spPr/>
      <dgm:t>
        <a:bodyPr/>
        <a:lstStyle/>
        <a:p>
          <a:r>
            <a:rPr lang="en-US" sz="1100" b="1" dirty="0">
              <a:latin typeface="Times New Roman" panose="02020603050405020304" pitchFamily="18" charset="0"/>
              <a:cs typeface="Times New Roman" panose="02020603050405020304" pitchFamily="18" charset="0"/>
            </a:rPr>
            <a:t>Productivity Growth</a:t>
          </a:r>
          <a:endParaRPr lang="en-IN" sz="1100" dirty="0">
            <a:latin typeface="Times New Roman" panose="02020603050405020304" pitchFamily="18" charset="0"/>
            <a:cs typeface="Times New Roman" panose="02020603050405020304" pitchFamily="18" charset="0"/>
          </a:endParaRPr>
        </a:p>
      </dgm:t>
    </dgm:pt>
    <dgm:pt modelId="{F113217D-7334-4885-A823-1565491CD312}" type="parTrans" cxnId="{E340BE1C-E8C7-4824-9311-937674B1CD3E}">
      <dgm:prSet/>
      <dgm:spPr/>
      <dgm:t>
        <a:bodyPr/>
        <a:lstStyle/>
        <a:p>
          <a:endParaRPr lang="en-IN" sz="1100">
            <a:latin typeface="Times New Roman" panose="02020603050405020304" pitchFamily="18" charset="0"/>
            <a:cs typeface="Times New Roman" panose="02020603050405020304" pitchFamily="18" charset="0"/>
          </a:endParaRPr>
        </a:p>
      </dgm:t>
    </dgm:pt>
    <dgm:pt modelId="{55D661AF-E9D6-4C7A-8703-D063B09661E9}" type="sibTrans" cxnId="{E340BE1C-E8C7-4824-9311-937674B1CD3E}">
      <dgm:prSet/>
      <dgm:spPr/>
      <dgm:t>
        <a:bodyPr/>
        <a:lstStyle/>
        <a:p>
          <a:endParaRPr lang="en-IN" sz="1100">
            <a:latin typeface="Times New Roman" panose="02020603050405020304" pitchFamily="18" charset="0"/>
            <a:cs typeface="Times New Roman" panose="02020603050405020304" pitchFamily="18" charset="0"/>
          </a:endParaRPr>
        </a:p>
      </dgm:t>
    </dgm:pt>
    <dgm:pt modelId="{AD290418-A777-450A-8193-0CEAA6970CDC}">
      <dgm:prSet custT="1"/>
      <dgm:spPr/>
      <dgm:t>
        <a:bodyPr/>
        <a:lstStyle/>
        <a:p>
          <a:r>
            <a:rPr lang="en-US" sz="1100" b="1">
              <a:latin typeface="Times New Roman" panose="02020603050405020304" pitchFamily="18" charset="0"/>
              <a:cs typeface="Times New Roman" panose="02020603050405020304" pitchFamily="18" charset="0"/>
            </a:rPr>
            <a:t>Short Term Debt Cycle</a:t>
          </a:r>
          <a:endParaRPr lang="en-IN" sz="1100">
            <a:latin typeface="Times New Roman" panose="02020603050405020304" pitchFamily="18" charset="0"/>
            <a:cs typeface="Times New Roman" panose="02020603050405020304" pitchFamily="18" charset="0"/>
          </a:endParaRPr>
        </a:p>
      </dgm:t>
    </dgm:pt>
    <dgm:pt modelId="{E997E213-D076-4894-B8E6-B190C81990BE}" type="parTrans" cxnId="{2684CDEE-7A1E-4250-BB55-BAC7F0BCA00A}">
      <dgm:prSet/>
      <dgm:spPr/>
      <dgm:t>
        <a:bodyPr/>
        <a:lstStyle/>
        <a:p>
          <a:endParaRPr lang="en-IN" sz="1100">
            <a:latin typeface="Times New Roman" panose="02020603050405020304" pitchFamily="18" charset="0"/>
            <a:cs typeface="Times New Roman" panose="02020603050405020304" pitchFamily="18" charset="0"/>
          </a:endParaRPr>
        </a:p>
      </dgm:t>
    </dgm:pt>
    <dgm:pt modelId="{F44BA310-4211-4D97-A06D-7CE92FAD8268}" type="sibTrans" cxnId="{2684CDEE-7A1E-4250-BB55-BAC7F0BCA00A}">
      <dgm:prSet/>
      <dgm:spPr/>
      <dgm:t>
        <a:bodyPr/>
        <a:lstStyle/>
        <a:p>
          <a:endParaRPr lang="en-IN" sz="1100">
            <a:latin typeface="Times New Roman" panose="02020603050405020304" pitchFamily="18" charset="0"/>
            <a:cs typeface="Times New Roman" panose="02020603050405020304" pitchFamily="18" charset="0"/>
          </a:endParaRPr>
        </a:p>
      </dgm:t>
    </dgm:pt>
    <dgm:pt modelId="{4F8C7617-8BB8-4341-9383-9177DD7CC4A2}">
      <dgm:prSet custT="1"/>
      <dgm:spPr/>
      <dgm:t>
        <a:bodyPr/>
        <a:lstStyle/>
        <a:p>
          <a:r>
            <a:rPr lang="en-US" sz="1100" b="1">
              <a:latin typeface="Times New Roman" panose="02020603050405020304" pitchFamily="18" charset="0"/>
              <a:cs typeface="Times New Roman" panose="02020603050405020304" pitchFamily="18" charset="0"/>
            </a:rPr>
            <a:t>Long Term Debt Cycle</a:t>
          </a:r>
          <a:endParaRPr lang="en-IN" sz="1100">
            <a:latin typeface="Times New Roman" panose="02020603050405020304" pitchFamily="18" charset="0"/>
            <a:cs typeface="Times New Roman" panose="02020603050405020304" pitchFamily="18" charset="0"/>
          </a:endParaRPr>
        </a:p>
      </dgm:t>
    </dgm:pt>
    <dgm:pt modelId="{9D794BFD-C1FA-4073-8B6F-B4536FB4E18F}" type="parTrans" cxnId="{EB34636F-CC44-4DA2-BA30-B5BA79624358}">
      <dgm:prSet/>
      <dgm:spPr/>
      <dgm:t>
        <a:bodyPr/>
        <a:lstStyle/>
        <a:p>
          <a:endParaRPr lang="en-IN" sz="1100">
            <a:latin typeface="Times New Roman" panose="02020603050405020304" pitchFamily="18" charset="0"/>
            <a:cs typeface="Times New Roman" panose="02020603050405020304" pitchFamily="18" charset="0"/>
          </a:endParaRPr>
        </a:p>
      </dgm:t>
    </dgm:pt>
    <dgm:pt modelId="{C468EEAE-3E7B-403D-A777-2DD8DBB23630}" type="sibTrans" cxnId="{EB34636F-CC44-4DA2-BA30-B5BA79624358}">
      <dgm:prSet/>
      <dgm:spPr/>
      <dgm:t>
        <a:bodyPr/>
        <a:lstStyle/>
        <a:p>
          <a:endParaRPr lang="en-IN" sz="1100">
            <a:latin typeface="Times New Roman" panose="02020603050405020304" pitchFamily="18" charset="0"/>
            <a:cs typeface="Times New Roman" panose="02020603050405020304" pitchFamily="18" charset="0"/>
          </a:endParaRPr>
        </a:p>
      </dgm:t>
    </dgm:pt>
    <dgm:pt modelId="{0BF2D2AC-4BB5-4F4B-9F94-456A03A21E6B}" type="pres">
      <dgm:prSet presAssocID="{9BC0F275-785E-4373-A0E4-9940605D2C92}" presName="Name0" presStyleCnt="0">
        <dgm:presLayoutVars>
          <dgm:dir/>
          <dgm:resizeHandles val="exact"/>
        </dgm:presLayoutVars>
      </dgm:prSet>
      <dgm:spPr/>
    </dgm:pt>
    <dgm:pt modelId="{089E0F9C-8EEB-41AF-8035-275AEFFC7B4E}" type="pres">
      <dgm:prSet presAssocID="{A9C3AC9E-958B-45CB-BD9E-A4254DD06E4A}" presName="node" presStyleLbl="node1" presStyleIdx="0" presStyleCnt="4">
        <dgm:presLayoutVars>
          <dgm:bulletEnabled val="1"/>
        </dgm:presLayoutVars>
      </dgm:prSet>
      <dgm:spPr/>
    </dgm:pt>
    <dgm:pt modelId="{B6430454-0533-449B-937F-B46EF5C5B1F9}" type="pres">
      <dgm:prSet presAssocID="{33107C67-63A6-422A-8B68-BE28FE5434D0}" presName="sibTrans" presStyleCnt="0"/>
      <dgm:spPr/>
    </dgm:pt>
    <dgm:pt modelId="{297A0D6E-CC25-400A-BF75-DF1FD734BDB8}" type="pres">
      <dgm:prSet presAssocID="{6F3982B2-185F-4B5D-9221-924DF9C2EEB3}" presName="node" presStyleLbl="node1" presStyleIdx="1" presStyleCnt="4">
        <dgm:presLayoutVars>
          <dgm:bulletEnabled val="1"/>
        </dgm:presLayoutVars>
      </dgm:prSet>
      <dgm:spPr/>
    </dgm:pt>
    <dgm:pt modelId="{DD33F176-E2DB-47E1-BD43-597C263AAD8F}" type="pres">
      <dgm:prSet presAssocID="{8134A78B-9587-4ADA-8263-9A7C39C16CEA}" presName="sibTrans" presStyleCnt="0"/>
      <dgm:spPr/>
    </dgm:pt>
    <dgm:pt modelId="{48184BC1-3D38-4449-BAD1-ECECEA10B217}" type="pres">
      <dgm:prSet presAssocID="{8E0943FE-89DA-4A79-92D7-BD740166B84E}" presName="node" presStyleLbl="node1" presStyleIdx="2" presStyleCnt="4">
        <dgm:presLayoutVars>
          <dgm:bulletEnabled val="1"/>
        </dgm:presLayoutVars>
      </dgm:prSet>
      <dgm:spPr/>
    </dgm:pt>
    <dgm:pt modelId="{21E72BBE-9BED-447C-BCD7-FFCE19ADE6A4}" type="pres">
      <dgm:prSet presAssocID="{52DCE1C1-D512-4D55-872F-5F72F69EA25B}" presName="sibTrans" presStyleCnt="0"/>
      <dgm:spPr/>
    </dgm:pt>
    <dgm:pt modelId="{E95B1C73-EAA9-49B7-9CBA-010E099C62B3}" type="pres">
      <dgm:prSet presAssocID="{8FDF0A33-5E46-4BFD-89EC-4F090524CE90}" presName="node" presStyleLbl="node1" presStyleIdx="3" presStyleCnt="4">
        <dgm:presLayoutVars>
          <dgm:bulletEnabled val="1"/>
        </dgm:presLayoutVars>
      </dgm:prSet>
      <dgm:spPr/>
    </dgm:pt>
  </dgm:ptLst>
  <dgm:cxnLst>
    <dgm:cxn modelId="{E340BE1C-E8C7-4824-9311-937674B1CD3E}" srcId="{8FDF0A33-5E46-4BFD-89EC-4F090524CE90}" destId="{36F57114-E279-422C-B91B-CF64A1DE7F5E}" srcOrd="0" destOrd="0" parTransId="{F113217D-7334-4885-A823-1565491CD312}" sibTransId="{55D661AF-E9D6-4C7A-8703-D063B09661E9}"/>
    <dgm:cxn modelId="{18B8C130-D652-480B-B559-C3DC41FED611}" srcId="{9BC0F275-785E-4373-A0E4-9940605D2C92}" destId="{8FDF0A33-5E46-4BFD-89EC-4F090524CE90}" srcOrd="3" destOrd="0" parTransId="{20F587BD-6AFF-4721-95C5-6C83E975B7BD}" sibTransId="{2CF39222-0E53-48B8-8AD3-13558026D56E}"/>
    <dgm:cxn modelId="{EEBDC038-CB0B-4373-9681-8D40CFCA3AB5}" srcId="{9BC0F275-785E-4373-A0E4-9940605D2C92}" destId="{8E0943FE-89DA-4A79-92D7-BD740166B84E}" srcOrd="2" destOrd="0" parTransId="{865D178D-0A16-4E37-B3DA-F24375CCFDE2}" sibTransId="{52DCE1C1-D512-4D55-872F-5F72F69EA25B}"/>
    <dgm:cxn modelId="{CCC1A15B-343E-40A6-BD0D-393520BD933D}" type="presOf" srcId="{6F3982B2-185F-4B5D-9221-924DF9C2EEB3}" destId="{297A0D6E-CC25-400A-BF75-DF1FD734BDB8}" srcOrd="0" destOrd="0" presId="urn:microsoft.com/office/officeart/2005/8/layout/hList6"/>
    <dgm:cxn modelId="{8B5DA16E-E3D2-46C2-A4B3-4B8598EF4B01}" type="presOf" srcId="{AD290418-A777-450A-8193-0CEAA6970CDC}" destId="{E95B1C73-EAA9-49B7-9CBA-010E099C62B3}" srcOrd="0" destOrd="2" presId="urn:microsoft.com/office/officeart/2005/8/layout/hList6"/>
    <dgm:cxn modelId="{EB34636F-CC44-4DA2-BA30-B5BA79624358}" srcId="{8FDF0A33-5E46-4BFD-89EC-4F090524CE90}" destId="{4F8C7617-8BB8-4341-9383-9177DD7CC4A2}" srcOrd="2" destOrd="0" parTransId="{9D794BFD-C1FA-4073-8B6F-B4536FB4E18F}" sibTransId="{C468EEAE-3E7B-403D-A777-2DD8DBB23630}"/>
    <dgm:cxn modelId="{81188E6F-1313-4700-8689-3944766D3834}" type="presOf" srcId="{8FDF0A33-5E46-4BFD-89EC-4F090524CE90}" destId="{E95B1C73-EAA9-49B7-9CBA-010E099C62B3}" srcOrd="0" destOrd="0" presId="urn:microsoft.com/office/officeart/2005/8/layout/hList6"/>
    <dgm:cxn modelId="{10FC3785-6467-4D12-8638-7D29EE1B00C3}" type="presOf" srcId="{9BC0F275-785E-4373-A0E4-9940605D2C92}" destId="{0BF2D2AC-4BB5-4F4B-9F94-456A03A21E6B}" srcOrd="0" destOrd="0" presId="urn:microsoft.com/office/officeart/2005/8/layout/hList6"/>
    <dgm:cxn modelId="{C5724B89-87C5-4786-85C6-15C544F4C161}" srcId="{9BC0F275-785E-4373-A0E4-9940605D2C92}" destId="{A9C3AC9E-958B-45CB-BD9E-A4254DD06E4A}" srcOrd="0" destOrd="0" parTransId="{1297B0C1-B3A5-4B1D-BC5B-643F37813C04}" sibTransId="{33107C67-63A6-422A-8B68-BE28FE5434D0}"/>
    <dgm:cxn modelId="{703551B4-19BF-415D-826E-F8DAE38659A1}" type="presOf" srcId="{4F8C7617-8BB8-4341-9383-9177DD7CC4A2}" destId="{E95B1C73-EAA9-49B7-9CBA-010E099C62B3}" srcOrd="0" destOrd="3" presId="urn:microsoft.com/office/officeart/2005/8/layout/hList6"/>
    <dgm:cxn modelId="{3C7ED2C0-46D0-431D-90F8-7834BE38D07E}" srcId="{9BC0F275-785E-4373-A0E4-9940605D2C92}" destId="{6F3982B2-185F-4B5D-9221-924DF9C2EEB3}" srcOrd="1" destOrd="0" parTransId="{F2B427A8-2B34-461C-89BD-DD9E17D515B7}" sibTransId="{8134A78B-9587-4ADA-8263-9A7C39C16CEA}"/>
    <dgm:cxn modelId="{CC4C98C7-F378-49CE-AB5B-4DEC041F6405}" type="presOf" srcId="{A9C3AC9E-958B-45CB-BD9E-A4254DD06E4A}" destId="{089E0F9C-8EEB-41AF-8035-275AEFFC7B4E}" srcOrd="0" destOrd="0" presId="urn:microsoft.com/office/officeart/2005/8/layout/hList6"/>
    <dgm:cxn modelId="{E461A6C9-6734-4D59-8E5E-CE4A1266B733}" type="presOf" srcId="{36F57114-E279-422C-B91B-CF64A1DE7F5E}" destId="{E95B1C73-EAA9-49B7-9CBA-010E099C62B3}" srcOrd="0" destOrd="1" presId="urn:microsoft.com/office/officeart/2005/8/layout/hList6"/>
    <dgm:cxn modelId="{47E2F6EB-DA3D-417C-A14E-E99A38072799}" type="presOf" srcId="{8E0943FE-89DA-4A79-92D7-BD740166B84E}" destId="{48184BC1-3D38-4449-BAD1-ECECEA10B217}" srcOrd="0" destOrd="0" presId="urn:microsoft.com/office/officeart/2005/8/layout/hList6"/>
    <dgm:cxn modelId="{2684CDEE-7A1E-4250-BB55-BAC7F0BCA00A}" srcId="{8FDF0A33-5E46-4BFD-89EC-4F090524CE90}" destId="{AD290418-A777-450A-8193-0CEAA6970CDC}" srcOrd="1" destOrd="0" parTransId="{E997E213-D076-4894-B8E6-B190C81990BE}" sibTransId="{F44BA310-4211-4D97-A06D-7CE92FAD8268}"/>
    <dgm:cxn modelId="{43511017-837A-41BF-8EAD-E816E6F0B01C}" type="presParOf" srcId="{0BF2D2AC-4BB5-4F4B-9F94-456A03A21E6B}" destId="{089E0F9C-8EEB-41AF-8035-275AEFFC7B4E}" srcOrd="0" destOrd="0" presId="urn:microsoft.com/office/officeart/2005/8/layout/hList6"/>
    <dgm:cxn modelId="{9746A646-261C-4860-B620-938EC9266FF8}" type="presParOf" srcId="{0BF2D2AC-4BB5-4F4B-9F94-456A03A21E6B}" destId="{B6430454-0533-449B-937F-B46EF5C5B1F9}" srcOrd="1" destOrd="0" presId="urn:microsoft.com/office/officeart/2005/8/layout/hList6"/>
    <dgm:cxn modelId="{52C05724-2382-4FF1-BB46-71C3C30BD07B}" type="presParOf" srcId="{0BF2D2AC-4BB5-4F4B-9F94-456A03A21E6B}" destId="{297A0D6E-CC25-400A-BF75-DF1FD734BDB8}" srcOrd="2" destOrd="0" presId="urn:microsoft.com/office/officeart/2005/8/layout/hList6"/>
    <dgm:cxn modelId="{1E229E9A-27B2-4E12-A572-167C1F7D2FE5}" type="presParOf" srcId="{0BF2D2AC-4BB5-4F4B-9F94-456A03A21E6B}" destId="{DD33F176-E2DB-47E1-BD43-597C263AAD8F}" srcOrd="3" destOrd="0" presId="urn:microsoft.com/office/officeart/2005/8/layout/hList6"/>
    <dgm:cxn modelId="{DCDC3ABB-5F44-4634-A148-5531265FD83C}" type="presParOf" srcId="{0BF2D2AC-4BB5-4F4B-9F94-456A03A21E6B}" destId="{48184BC1-3D38-4449-BAD1-ECECEA10B217}" srcOrd="4" destOrd="0" presId="urn:microsoft.com/office/officeart/2005/8/layout/hList6"/>
    <dgm:cxn modelId="{B1BAEF7D-914C-4A59-B332-A671816BB3F3}" type="presParOf" srcId="{0BF2D2AC-4BB5-4F4B-9F94-456A03A21E6B}" destId="{21E72BBE-9BED-447C-BCD7-FFCE19ADE6A4}" srcOrd="5" destOrd="0" presId="urn:microsoft.com/office/officeart/2005/8/layout/hList6"/>
    <dgm:cxn modelId="{AFD03C25-CF83-465C-AAE6-D6D97920DBF0}" type="presParOf" srcId="{0BF2D2AC-4BB5-4F4B-9F94-456A03A21E6B}" destId="{E95B1C73-EAA9-49B7-9CBA-010E099C62B3}" srcOrd="6"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3B0586-A2C4-4056-B3BC-EC047240FAA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717C7222-F10B-4CD9-BB70-A2D5D08440F4}">
      <dgm:prSet/>
      <dgm:spPr/>
      <dgm:t>
        <a:bodyPr/>
        <a:lstStyle/>
        <a:p>
          <a:r>
            <a:rPr lang="en-US" b="1" dirty="0"/>
            <a:t>Long Term Debt Cycle</a:t>
          </a:r>
          <a:endParaRPr lang="en-IN" dirty="0"/>
        </a:p>
      </dgm:t>
    </dgm:pt>
    <dgm:pt modelId="{CEDA8314-1BA9-4F1D-8750-01A9C0041C1F}" type="parTrans" cxnId="{346E3244-C95D-4C45-A8EE-A007BD9806CF}">
      <dgm:prSet/>
      <dgm:spPr/>
      <dgm:t>
        <a:bodyPr/>
        <a:lstStyle/>
        <a:p>
          <a:endParaRPr lang="en-IN"/>
        </a:p>
      </dgm:t>
    </dgm:pt>
    <dgm:pt modelId="{BB39F860-A5BF-409A-8E37-F3908CCF139E}" type="sibTrans" cxnId="{346E3244-C95D-4C45-A8EE-A007BD9806CF}">
      <dgm:prSet/>
      <dgm:spPr/>
      <dgm:t>
        <a:bodyPr/>
        <a:lstStyle/>
        <a:p>
          <a:endParaRPr lang="en-IN"/>
        </a:p>
      </dgm:t>
    </dgm:pt>
    <dgm:pt modelId="{F219EEBB-325C-401A-943C-AC05DC71D547}" type="pres">
      <dgm:prSet presAssocID="{BB3B0586-A2C4-4056-B3BC-EC047240FAAB}" presName="linear" presStyleCnt="0">
        <dgm:presLayoutVars>
          <dgm:animLvl val="lvl"/>
          <dgm:resizeHandles val="exact"/>
        </dgm:presLayoutVars>
      </dgm:prSet>
      <dgm:spPr/>
    </dgm:pt>
    <dgm:pt modelId="{2CD48F7A-D55D-498F-ADAA-A6B8A12C9CBE}" type="pres">
      <dgm:prSet presAssocID="{717C7222-F10B-4CD9-BB70-A2D5D08440F4}" presName="parentText" presStyleLbl="node1" presStyleIdx="0" presStyleCnt="1">
        <dgm:presLayoutVars>
          <dgm:chMax val="0"/>
          <dgm:bulletEnabled val="1"/>
        </dgm:presLayoutVars>
      </dgm:prSet>
      <dgm:spPr/>
    </dgm:pt>
  </dgm:ptLst>
  <dgm:cxnLst>
    <dgm:cxn modelId="{E63C2804-C409-4714-9821-8B64C77492CE}" type="presOf" srcId="{BB3B0586-A2C4-4056-B3BC-EC047240FAAB}" destId="{F219EEBB-325C-401A-943C-AC05DC71D547}" srcOrd="0" destOrd="0" presId="urn:microsoft.com/office/officeart/2005/8/layout/vList2"/>
    <dgm:cxn modelId="{346E3244-C95D-4C45-A8EE-A007BD9806CF}" srcId="{BB3B0586-A2C4-4056-B3BC-EC047240FAAB}" destId="{717C7222-F10B-4CD9-BB70-A2D5D08440F4}" srcOrd="0" destOrd="0" parTransId="{CEDA8314-1BA9-4F1D-8750-01A9C0041C1F}" sibTransId="{BB39F860-A5BF-409A-8E37-F3908CCF139E}"/>
    <dgm:cxn modelId="{E89373D1-E5C5-4926-9A75-4A6B4EB5E064}" type="presOf" srcId="{717C7222-F10B-4CD9-BB70-A2D5D08440F4}" destId="{2CD48F7A-D55D-498F-ADAA-A6B8A12C9CBE}" srcOrd="0" destOrd="0" presId="urn:microsoft.com/office/officeart/2005/8/layout/vList2"/>
    <dgm:cxn modelId="{DF04E762-F8D0-4BF4-A705-2FC1C76D6BC2}" type="presParOf" srcId="{F219EEBB-325C-401A-943C-AC05DC71D547}" destId="{2CD48F7A-D55D-498F-ADAA-A6B8A12C9CBE}"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B8CE9-50FC-4312-8570-ABB1DAD894F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2C0F97D8-B2B6-46A6-8E81-90558CC422E3}">
      <dgm:prSet custT="1"/>
      <dgm:spPr/>
      <dgm:t>
        <a:bodyPr/>
        <a:lstStyle/>
        <a:p>
          <a:pPr algn="ctr"/>
          <a:r>
            <a:rPr lang="en-US" sz="1600" dirty="0">
              <a:latin typeface="Times New Roman" panose="02020603050405020304" pitchFamily="18" charset="0"/>
              <a:cs typeface="Times New Roman" panose="02020603050405020304" pitchFamily="18" charset="0"/>
            </a:rPr>
            <a:t>Transactions</a:t>
          </a:r>
          <a:endParaRPr lang="en-IN" sz="1600" dirty="0">
            <a:latin typeface="Times New Roman" panose="02020603050405020304" pitchFamily="18" charset="0"/>
            <a:cs typeface="Times New Roman" panose="02020603050405020304" pitchFamily="18" charset="0"/>
          </a:endParaRPr>
        </a:p>
      </dgm:t>
    </dgm:pt>
    <dgm:pt modelId="{75D1B101-E888-4B5D-B993-0776704CF6A0}" type="parTrans" cxnId="{BDF01C08-753A-4FCE-9F68-D0038F8B9880}">
      <dgm:prSet/>
      <dgm:spPr/>
      <dgm:t>
        <a:bodyPr/>
        <a:lstStyle/>
        <a:p>
          <a:endParaRPr lang="en-IN"/>
        </a:p>
      </dgm:t>
    </dgm:pt>
    <dgm:pt modelId="{968F3D65-D183-48B4-8DC9-D4C5F9E9BC6E}" type="sibTrans" cxnId="{BDF01C08-753A-4FCE-9F68-D0038F8B9880}">
      <dgm:prSet/>
      <dgm:spPr/>
      <dgm:t>
        <a:bodyPr/>
        <a:lstStyle/>
        <a:p>
          <a:endParaRPr lang="en-IN"/>
        </a:p>
      </dgm:t>
    </dgm:pt>
    <dgm:pt modelId="{F48BD8B7-46BF-452F-B2FF-BF3F838D2874}" type="pres">
      <dgm:prSet presAssocID="{94FB8CE9-50FC-4312-8570-ABB1DAD894F2}" presName="linear" presStyleCnt="0">
        <dgm:presLayoutVars>
          <dgm:animLvl val="lvl"/>
          <dgm:resizeHandles val="exact"/>
        </dgm:presLayoutVars>
      </dgm:prSet>
      <dgm:spPr/>
    </dgm:pt>
    <dgm:pt modelId="{9C4B62B3-09D9-4C99-A71E-6868F47DCAF0}" type="pres">
      <dgm:prSet presAssocID="{2C0F97D8-B2B6-46A6-8E81-90558CC422E3}" presName="parentText" presStyleLbl="node1" presStyleIdx="0" presStyleCnt="1" custLinFactNeighborX="91082" custLinFactNeighborY="519">
        <dgm:presLayoutVars>
          <dgm:chMax val="0"/>
          <dgm:bulletEnabled val="1"/>
        </dgm:presLayoutVars>
      </dgm:prSet>
      <dgm:spPr/>
    </dgm:pt>
  </dgm:ptLst>
  <dgm:cxnLst>
    <dgm:cxn modelId="{BDF01C08-753A-4FCE-9F68-D0038F8B9880}" srcId="{94FB8CE9-50FC-4312-8570-ABB1DAD894F2}" destId="{2C0F97D8-B2B6-46A6-8E81-90558CC422E3}" srcOrd="0" destOrd="0" parTransId="{75D1B101-E888-4B5D-B993-0776704CF6A0}" sibTransId="{968F3D65-D183-48B4-8DC9-D4C5F9E9BC6E}"/>
    <dgm:cxn modelId="{161C5C7D-D946-4A4E-A9F4-C6D6AF01C204}" type="presOf" srcId="{94FB8CE9-50FC-4312-8570-ABB1DAD894F2}" destId="{F48BD8B7-46BF-452F-B2FF-BF3F838D2874}" srcOrd="0" destOrd="0" presId="urn:microsoft.com/office/officeart/2005/8/layout/vList2"/>
    <dgm:cxn modelId="{E287FCC6-7805-44CF-8EF1-9D362CA5281D}" type="presOf" srcId="{2C0F97D8-B2B6-46A6-8E81-90558CC422E3}" destId="{9C4B62B3-09D9-4C99-A71E-6868F47DCAF0}" srcOrd="0" destOrd="0" presId="urn:microsoft.com/office/officeart/2005/8/layout/vList2"/>
    <dgm:cxn modelId="{69AA0264-3A4F-4378-A90B-1DE3329CB224}" type="presParOf" srcId="{F48BD8B7-46BF-452F-B2FF-BF3F838D2874}" destId="{9C4B62B3-09D9-4C99-A71E-6868F47DCAF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3C30DB-81A4-4454-9B55-97D7265B4652}"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E52AE97E-28AA-4CE1-9D4C-B69FDC753AD9}">
      <dgm:prSet/>
      <dgm:spPr/>
      <dgm:t>
        <a:bodyPr/>
        <a:lstStyle/>
        <a:p>
          <a:r>
            <a:rPr lang="en-US" b="0" i="0"/>
            <a:t>Transactions are essentially the exchange of</a:t>
          </a:r>
          <a:r>
            <a:rPr lang="en-US" b="1" i="0"/>
            <a:t> money</a:t>
          </a:r>
          <a:r>
            <a:rPr lang="en-US" b="0" i="0"/>
            <a:t> or</a:t>
          </a:r>
          <a:r>
            <a:rPr lang="en-US" b="1" i="0"/>
            <a:t> credit</a:t>
          </a:r>
          <a:r>
            <a:rPr lang="en-US" b="0" i="0"/>
            <a:t> between a </a:t>
          </a:r>
          <a:r>
            <a:rPr lang="en-US" b="1" i="0"/>
            <a:t>buyer </a:t>
          </a:r>
          <a:r>
            <a:rPr lang="en-US" b="0" i="0"/>
            <a:t>and </a:t>
          </a:r>
          <a:r>
            <a:rPr lang="en-US" b="1" i="0"/>
            <a:t>seller</a:t>
          </a:r>
          <a:r>
            <a:rPr lang="en-US" b="0" i="0"/>
            <a:t> for </a:t>
          </a:r>
          <a:r>
            <a:rPr lang="en-US" b="1" i="0"/>
            <a:t>goods, services</a:t>
          </a:r>
          <a:r>
            <a:rPr lang="en-US" b="0" i="0"/>
            <a:t> or </a:t>
          </a:r>
          <a:r>
            <a:rPr lang="en-US" b="1" i="0"/>
            <a:t>financial assets</a:t>
          </a:r>
          <a:r>
            <a:rPr lang="en-US" b="0" i="0"/>
            <a:t>. This is how </a:t>
          </a:r>
          <a:r>
            <a:rPr lang="en-US" b="1" i="0"/>
            <a:t>individuals, businesses, banks</a:t>
          </a:r>
          <a:r>
            <a:rPr lang="en-US" b="0" i="0"/>
            <a:t> and </a:t>
          </a:r>
          <a:r>
            <a:rPr lang="en-US" b="1" i="0"/>
            <a:t>Government</a:t>
          </a:r>
          <a:r>
            <a:rPr lang="en-US" b="0" i="0"/>
            <a:t> all operate.</a:t>
          </a:r>
          <a:endParaRPr lang="en-IN"/>
        </a:p>
      </dgm:t>
    </dgm:pt>
    <dgm:pt modelId="{914BE59E-4070-4080-A842-F0D1AB4B2415}" type="parTrans" cxnId="{BB6A1439-A293-4C4F-A9F8-5085A8F54D01}">
      <dgm:prSet/>
      <dgm:spPr/>
      <dgm:t>
        <a:bodyPr/>
        <a:lstStyle/>
        <a:p>
          <a:endParaRPr lang="en-IN"/>
        </a:p>
      </dgm:t>
    </dgm:pt>
    <dgm:pt modelId="{FD9E49AF-FEA7-40AF-A233-22FA74020646}" type="sibTrans" cxnId="{BB6A1439-A293-4C4F-A9F8-5085A8F54D01}">
      <dgm:prSet/>
      <dgm:spPr/>
      <dgm:t>
        <a:bodyPr/>
        <a:lstStyle/>
        <a:p>
          <a:endParaRPr lang="en-IN"/>
        </a:p>
      </dgm:t>
    </dgm:pt>
    <dgm:pt modelId="{728B50AE-D933-4968-9E0B-8FA06C775AE0}">
      <dgm:prSet/>
      <dgm:spPr/>
      <dgm:t>
        <a:bodyPr/>
        <a:lstStyle/>
        <a:p>
          <a:r>
            <a:rPr lang="en-US" b="1" i="0" dirty="0"/>
            <a:t>Price</a:t>
          </a:r>
          <a:r>
            <a:rPr lang="en-US" b="0" i="0" dirty="0"/>
            <a:t> is simply the result of </a:t>
          </a:r>
          <a:r>
            <a:rPr lang="en-US" b="1" i="1" dirty="0"/>
            <a:t>total spending / quantity sold</a:t>
          </a:r>
          <a:r>
            <a:rPr lang="en-US" b="0" i="0" dirty="0"/>
            <a:t>.</a:t>
          </a:r>
          <a:endParaRPr lang="en-IN" dirty="0"/>
        </a:p>
      </dgm:t>
    </dgm:pt>
    <dgm:pt modelId="{6BB6B0C0-A68C-4E47-B4F5-EFE7BE2BA60A}" type="parTrans" cxnId="{9A06CD44-B26F-4F48-972B-4E8883CCA2A4}">
      <dgm:prSet/>
      <dgm:spPr/>
      <dgm:t>
        <a:bodyPr/>
        <a:lstStyle/>
        <a:p>
          <a:endParaRPr lang="en-IN"/>
        </a:p>
      </dgm:t>
    </dgm:pt>
    <dgm:pt modelId="{13D47583-C8E5-4204-8834-CA781671086F}" type="sibTrans" cxnId="{9A06CD44-B26F-4F48-972B-4E8883CCA2A4}">
      <dgm:prSet/>
      <dgm:spPr/>
      <dgm:t>
        <a:bodyPr/>
        <a:lstStyle/>
        <a:p>
          <a:endParaRPr lang="en-IN"/>
        </a:p>
      </dgm:t>
    </dgm:pt>
    <dgm:pt modelId="{E2A1C143-0613-411A-8908-E44289ADFC97}">
      <dgm:prSet/>
      <dgm:spPr/>
      <dgm:t>
        <a:bodyPr/>
        <a:lstStyle/>
        <a:p>
          <a:r>
            <a:rPr lang="en-US" b="1" i="0" dirty="0"/>
            <a:t>Transactions</a:t>
          </a:r>
          <a:r>
            <a:rPr lang="en-US" b="0" i="0" dirty="0"/>
            <a:t> are the building blocks of the economic machine.</a:t>
          </a:r>
          <a:endParaRPr lang="en-IN" dirty="0"/>
        </a:p>
      </dgm:t>
    </dgm:pt>
    <dgm:pt modelId="{F1647047-49F0-4CEE-8D04-ED6E97F62695}" type="parTrans" cxnId="{85C30033-9B91-40DA-BB18-1E4CDFA7EE85}">
      <dgm:prSet/>
      <dgm:spPr/>
      <dgm:t>
        <a:bodyPr/>
        <a:lstStyle/>
        <a:p>
          <a:endParaRPr lang="en-IN"/>
        </a:p>
      </dgm:t>
    </dgm:pt>
    <dgm:pt modelId="{75D3D76C-3832-4865-A7B8-09236E2E5B20}" type="sibTrans" cxnId="{85C30033-9B91-40DA-BB18-1E4CDFA7EE85}">
      <dgm:prSet/>
      <dgm:spPr/>
      <dgm:t>
        <a:bodyPr/>
        <a:lstStyle/>
        <a:p>
          <a:endParaRPr lang="en-IN"/>
        </a:p>
      </dgm:t>
    </dgm:pt>
    <dgm:pt modelId="{238DFA5C-8900-4910-A206-BAB48A8D678A}">
      <dgm:prSet/>
      <dgm:spPr/>
      <dgm:t>
        <a:bodyPr/>
        <a:lstStyle/>
        <a:p>
          <a:r>
            <a:rPr lang="en-US" b="0" i="0" dirty="0"/>
            <a:t>If you understand how transactions work, you understand the whole economy.</a:t>
          </a:r>
          <a:endParaRPr lang="en-IN" dirty="0"/>
        </a:p>
      </dgm:t>
    </dgm:pt>
    <dgm:pt modelId="{F1F46D69-2411-4E72-B155-E06F6D17B5E0}" type="parTrans" cxnId="{6E70B4B9-2BB4-4135-88ED-AC44DB501590}">
      <dgm:prSet/>
      <dgm:spPr/>
      <dgm:t>
        <a:bodyPr/>
        <a:lstStyle/>
        <a:p>
          <a:endParaRPr lang="en-IN"/>
        </a:p>
      </dgm:t>
    </dgm:pt>
    <dgm:pt modelId="{3C251AC0-7B67-4513-B20B-EB796B53DC2B}" type="sibTrans" cxnId="{6E70B4B9-2BB4-4135-88ED-AC44DB501590}">
      <dgm:prSet/>
      <dgm:spPr/>
      <dgm:t>
        <a:bodyPr/>
        <a:lstStyle/>
        <a:p>
          <a:endParaRPr lang="en-IN"/>
        </a:p>
      </dgm:t>
    </dgm:pt>
    <dgm:pt modelId="{37DAAF40-68B6-4EDD-990A-3044486879AB}">
      <dgm:prSet/>
      <dgm:spPr/>
      <dgm:t>
        <a:bodyPr/>
        <a:lstStyle/>
        <a:p>
          <a:r>
            <a:rPr lang="en-US" b="0" i="0"/>
            <a:t>The economy is simply the sum of all transactions in it.</a:t>
          </a:r>
          <a:endParaRPr lang="en-IN"/>
        </a:p>
      </dgm:t>
    </dgm:pt>
    <dgm:pt modelId="{EC36C2E5-F9BB-43F0-9DB3-3D7D052E94DE}" type="parTrans" cxnId="{12A9A93E-DBCA-4E82-A6BB-7424A291E3D9}">
      <dgm:prSet/>
      <dgm:spPr/>
      <dgm:t>
        <a:bodyPr/>
        <a:lstStyle/>
        <a:p>
          <a:endParaRPr lang="en-IN"/>
        </a:p>
      </dgm:t>
    </dgm:pt>
    <dgm:pt modelId="{B6F27B7D-43F1-49E4-973B-F856E0AC080C}" type="sibTrans" cxnId="{12A9A93E-DBCA-4E82-A6BB-7424A291E3D9}">
      <dgm:prSet/>
      <dgm:spPr/>
      <dgm:t>
        <a:bodyPr/>
        <a:lstStyle/>
        <a:p>
          <a:endParaRPr lang="en-IN"/>
        </a:p>
      </dgm:t>
    </dgm:pt>
    <dgm:pt modelId="{6D803794-1CE0-4641-948C-A623B51C6296}" type="pres">
      <dgm:prSet presAssocID="{0D3C30DB-81A4-4454-9B55-97D7265B4652}" presName="Name0" presStyleCnt="0">
        <dgm:presLayoutVars>
          <dgm:chMax val="7"/>
          <dgm:dir/>
          <dgm:animLvl val="lvl"/>
          <dgm:resizeHandles val="exact"/>
        </dgm:presLayoutVars>
      </dgm:prSet>
      <dgm:spPr/>
    </dgm:pt>
    <dgm:pt modelId="{84183087-2D47-47F3-BF77-A371DB6950A9}" type="pres">
      <dgm:prSet presAssocID="{E52AE97E-28AA-4CE1-9D4C-B69FDC753AD9}" presName="circle1" presStyleLbl="node1" presStyleIdx="0" presStyleCnt="5"/>
      <dgm:spPr/>
    </dgm:pt>
    <dgm:pt modelId="{55BCCBFB-A1A4-4AC7-B8FB-7C1299C8D647}" type="pres">
      <dgm:prSet presAssocID="{E52AE97E-28AA-4CE1-9D4C-B69FDC753AD9}" presName="space" presStyleCnt="0"/>
      <dgm:spPr/>
    </dgm:pt>
    <dgm:pt modelId="{6FE0CE37-6A8B-411F-A219-5F6526E3D794}" type="pres">
      <dgm:prSet presAssocID="{E52AE97E-28AA-4CE1-9D4C-B69FDC753AD9}" presName="rect1" presStyleLbl="alignAcc1" presStyleIdx="0" presStyleCnt="5" custLinFactNeighborX="13992"/>
      <dgm:spPr/>
    </dgm:pt>
    <dgm:pt modelId="{8DA2772A-B4A2-4D82-8471-00C245B5DF5C}" type="pres">
      <dgm:prSet presAssocID="{728B50AE-D933-4968-9E0B-8FA06C775AE0}" presName="vertSpace2" presStyleLbl="node1" presStyleIdx="0" presStyleCnt="5"/>
      <dgm:spPr/>
    </dgm:pt>
    <dgm:pt modelId="{D351C11F-3BAB-4977-8A15-CD3454B9405B}" type="pres">
      <dgm:prSet presAssocID="{728B50AE-D933-4968-9E0B-8FA06C775AE0}" presName="circle2" presStyleLbl="node1" presStyleIdx="1" presStyleCnt="5"/>
      <dgm:spPr/>
    </dgm:pt>
    <dgm:pt modelId="{A0922802-860C-4A5B-BA90-254611C6E37F}" type="pres">
      <dgm:prSet presAssocID="{728B50AE-D933-4968-9E0B-8FA06C775AE0}" presName="rect2" presStyleLbl="alignAcc1" presStyleIdx="1" presStyleCnt="5" custLinFactNeighborX="19926" custLinFactNeighborY="-1827"/>
      <dgm:spPr/>
    </dgm:pt>
    <dgm:pt modelId="{038C4465-344E-4385-86A6-1D094D48A96D}" type="pres">
      <dgm:prSet presAssocID="{E2A1C143-0613-411A-8908-E44289ADFC97}" presName="vertSpace3" presStyleLbl="node1" presStyleIdx="1" presStyleCnt="5"/>
      <dgm:spPr/>
    </dgm:pt>
    <dgm:pt modelId="{A102D140-02E6-4495-A535-046513A7F927}" type="pres">
      <dgm:prSet presAssocID="{E2A1C143-0613-411A-8908-E44289ADFC97}" presName="circle3" presStyleLbl="node1" presStyleIdx="2" presStyleCnt="5"/>
      <dgm:spPr/>
    </dgm:pt>
    <dgm:pt modelId="{FC1DFC09-FAEF-4E52-8D05-6FB28759BF9F}" type="pres">
      <dgm:prSet presAssocID="{E2A1C143-0613-411A-8908-E44289ADFC97}" presName="rect3" presStyleLbl="alignAcc1" presStyleIdx="2" presStyleCnt="5"/>
      <dgm:spPr/>
    </dgm:pt>
    <dgm:pt modelId="{7336E530-4B7C-4197-8DE6-76056EB6D030}" type="pres">
      <dgm:prSet presAssocID="{238DFA5C-8900-4910-A206-BAB48A8D678A}" presName="vertSpace4" presStyleLbl="node1" presStyleIdx="2" presStyleCnt="5"/>
      <dgm:spPr/>
    </dgm:pt>
    <dgm:pt modelId="{14673D8B-0D51-4B4F-9D3D-2060A54E4C0D}" type="pres">
      <dgm:prSet presAssocID="{238DFA5C-8900-4910-A206-BAB48A8D678A}" presName="circle4" presStyleLbl="node1" presStyleIdx="3" presStyleCnt="5"/>
      <dgm:spPr/>
    </dgm:pt>
    <dgm:pt modelId="{8020AC07-AC6D-4F60-A0DF-2994AA041B38}" type="pres">
      <dgm:prSet presAssocID="{238DFA5C-8900-4910-A206-BAB48A8D678A}" presName="rect4" presStyleLbl="alignAcc1" presStyleIdx="3" presStyleCnt="5"/>
      <dgm:spPr/>
    </dgm:pt>
    <dgm:pt modelId="{009E2428-67C5-4BB4-B699-2CBAE8C527DF}" type="pres">
      <dgm:prSet presAssocID="{37DAAF40-68B6-4EDD-990A-3044486879AB}" presName="vertSpace5" presStyleLbl="node1" presStyleIdx="3" presStyleCnt="5"/>
      <dgm:spPr/>
    </dgm:pt>
    <dgm:pt modelId="{89EF37D3-E916-4F16-A015-3B245CF214A6}" type="pres">
      <dgm:prSet presAssocID="{37DAAF40-68B6-4EDD-990A-3044486879AB}" presName="circle5" presStyleLbl="node1" presStyleIdx="4" presStyleCnt="5"/>
      <dgm:spPr/>
    </dgm:pt>
    <dgm:pt modelId="{48CCE5DD-10FF-4060-8143-F86416AF1567}" type="pres">
      <dgm:prSet presAssocID="{37DAAF40-68B6-4EDD-990A-3044486879AB}" presName="rect5" presStyleLbl="alignAcc1" presStyleIdx="4" presStyleCnt="5"/>
      <dgm:spPr/>
    </dgm:pt>
    <dgm:pt modelId="{6B559210-C510-4D9D-A720-6A5D230A2932}" type="pres">
      <dgm:prSet presAssocID="{E52AE97E-28AA-4CE1-9D4C-B69FDC753AD9}" presName="rect1ParTxNoCh" presStyleLbl="alignAcc1" presStyleIdx="4" presStyleCnt="5">
        <dgm:presLayoutVars>
          <dgm:chMax val="1"/>
          <dgm:bulletEnabled val="1"/>
        </dgm:presLayoutVars>
      </dgm:prSet>
      <dgm:spPr/>
    </dgm:pt>
    <dgm:pt modelId="{1F319584-565F-444F-92D3-60B45403EBAE}" type="pres">
      <dgm:prSet presAssocID="{728B50AE-D933-4968-9E0B-8FA06C775AE0}" presName="rect2ParTxNoCh" presStyleLbl="alignAcc1" presStyleIdx="4" presStyleCnt="5">
        <dgm:presLayoutVars>
          <dgm:chMax val="1"/>
          <dgm:bulletEnabled val="1"/>
        </dgm:presLayoutVars>
      </dgm:prSet>
      <dgm:spPr/>
    </dgm:pt>
    <dgm:pt modelId="{FC525C91-6FCD-4303-8480-6CBE22F9F25B}" type="pres">
      <dgm:prSet presAssocID="{E2A1C143-0613-411A-8908-E44289ADFC97}" presName="rect3ParTxNoCh" presStyleLbl="alignAcc1" presStyleIdx="4" presStyleCnt="5">
        <dgm:presLayoutVars>
          <dgm:chMax val="1"/>
          <dgm:bulletEnabled val="1"/>
        </dgm:presLayoutVars>
      </dgm:prSet>
      <dgm:spPr/>
    </dgm:pt>
    <dgm:pt modelId="{102F6ECC-B8D0-4BE1-9C86-1537C7F29181}" type="pres">
      <dgm:prSet presAssocID="{238DFA5C-8900-4910-A206-BAB48A8D678A}" presName="rect4ParTxNoCh" presStyleLbl="alignAcc1" presStyleIdx="4" presStyleCnt="5">
        <dgm:presLayoutVars>
          <dgm:chMax val="1"/>
          <dgm:bulletEnabled val="1"/>
        </dgm:presLayoutVars>
      </dgm:prSet>
      <dgm:spPr/>
    </dgm:pt>
    <dgm:pt modelId="{FA7F607A-CBA4-48FB-BCE3-A48D46C26331}" type="pres">
      <dgm:prSet presAssocID="{37DAAF40-68B6-4EDD-990A-3044486879AB}" presName="rect5ParTxNoCh" presStyleLbl="alignAcc1" presStyleIdx="4" presStyleCnt="5">
        <dgm:presLayoutVars>
          <dgm:chMax val="1"/>
          <dgm:bulletEnabled val="1"/>
        </dgm:presLayoutVars>
      </dgm:prSet>
      <dgm:spPr/>
    </dgm:pt>
  </dgm:ptLst>
  <dgm:cxnLst>
    <dgm:cxn modelId="{85C30033-9B91-40DA-BB18-1E4CDFA7EE85}" srcId="{0D3C30DB-81A4-4454-9B55-97D7265B4652}" destId="{E2A1C143-0613-411A-8908-E44289ADFC97}" srcOrd="2" destOrd="0" parTransId="{F1647047-49F0-4CEE-8D04-ED6E97F62695}" sibTransId="{75D3D76C-3832-4865-A7B8-09236E2E5B20}"/>
    <dgm:cxn modelId="{BB6A1439-A293-4C4F-A9F8-5085A8F54D01}" srcId="{0D3C30DB-81A4-4454-9B55-97D7265B4652}" destId="{E52AE97E-28AA-4CE1-9D4C-B69FDC753AD9}" srcOrd="0" destOrd="0" parTransId="{914BE59E-4070-4080-A842-F0D1AB4B2415}" sibTransId="{FD9E49AF-FEA7-40AF-A233-22FA74020646}"/>
    <dgm:cxn modelId="{4B9C2F3D-C00B-4B1F-9F0E-D5D8584DAD71}" type="presOf" srcId="{E2A1C143-0613-411A-8908-E44289ADFC97}" destId="{FC525C91-6FCD-4303-8480-6CBE22F9F25B}" srcOrd="1" destOrd="0" presId="urn:microsoft.com/office/officeart/2005/8/layout/target3"/>
    <dgm:cxn modelId="{12A9A93E-DBCA-4E82-A6BB-7424A291E3D9}" srcId="{0D3C30DB-81A4-4454-9B55-97D7265B4652}" destId="{37DAAF40-68B6-4EDD-990A-3044486879AB}" srcOrd="4" destOrd="0" parTransId="{EC36C2E5-F9BB-43F0-9DB3-3D7D052E94DE}" sibTransId="{B6F27B7D-43F1-49E4-973B-F856E0AC080C}"/>
    <dgm:cxn modelId="{EA9EE43E-6709-446A-BBB8-21595D7BAA48}" type="presOf" srcId="{238DFA5C-8900-4910-A206-BAB48A8D678A}" destId="{8020AC07-AC6D-4F60-A0DF-2994AA041B38}" srcOrd="0" destOrd="0" presId="urn:microsoft.com/office/officeart/2005/8/layout/target3"/>
    <dgm:cxn modelId="{9A06CD44-B26F-4F48-972B-4E8883CCA2A4}" srcId="{0D3C30DB-81A4-4454-9B55-97D7265B4652}" destId="{728B50AE-D933-4968-9E0B-8FA06C775AE0}" srcOrd="1" destOrd="0" parTransId="{6BB6B0C0-A68C-4E47-B4F5-EFE7BE2BA60A}" sibTransId="{13D47583-C8E5-4204-8834-CA781671086F}"/>
    <dgm:cxn modelId="{74A0B258-3EB9-4401-9E89-C8080AB66044}" type="presOf" srcId="{37DAAF40-68B6-4EDD-990A-3044486879AB}" destId="{FA7F607A-CBA4-48FB-BCE3-A48D46C26331}" srcOrd="1" destOrd="0" presId="urn:microsoft.com/office/officeart/2005/8/layout/target3"/>
    <dgm:cxn modelId="{BB633D91-0D3E-43C4-AD6A-D903D3FE2EC7}" type="presOf" srcId="{728B50AE-D933-4968-9E0B-8FA06C775AE0}" destId="{1F319584-565F-444F-92D3-60B45403EBAE}" srcOrd="1" destOrd="0" presId="urn:microsoft.com/office/officeart/2005/8/layout/target3"/>
    <dgm:cxn modelId="{279B3B96-3DAB-4CF8-8AE1-0524CE667112}" type="presOf" srcId="{E2A1C143-0613-411A-8908-E44289ADFC97}" destId="{FC1DFC09-FAEF-4E52-8D05-6FB28759BF9F}" srcOrd="0" destOrd="0" presId="urn:microsoft.com/office/officeart/2005/8/layout/target3"/>
    <dgm:cxn modelId="{B32EB7A8-8B51-4EB6-BE33-D784CE24142D}" type="presOf" srcId="{E52AE97E-28AA-4CE1-9D4C-B69FDC753AD9}" destId="{6FE0CE37-6A8B-411F-A219-5F6526E3D794}" srcOrd="0" destOrd="0" presId="urn:microsoft.com/office/officeart/2005/8/layout/target3"/>
    <dgm:cxn modelId="{C7381AAD-22A4-4AA0-BC53-7A4058D28177}" type="presOf" srcId="{37DAAF40-68B6-4EDD-990A-3044486879AB}" destId="{48CCE5DD-10FF-4060-8143-F86416AF1567}" srcOrd="0" destOrd="0" presId="urn:microsoft.com/office/officeart/2005/8/layout/target3"/>
    <dgm:cxn modelId="{6A056DB4-DE5E-48A8-B6F4-FB90C5A31BDD}" type="presOf" srcId="{728B50AE-D933-4968-9E0B-8FA06C775AE0}" destId="{A0922802-860C-4A5B-BA90-254611C6E37F}" srcOrd="0" destOrd="0" presId="urn:microsoft.com/office/officeart/2005/8/layout/target3"/>
    <dgm:cxn modelId="{6E70B4B9-2BB4-4135-88ED-AC44DB501590}" srcId="{0D3C30DB-81A4-4454-9B55-97D7265B4652}" destId="{238DFA5C-8900-4910-A206-BAB48A8D678A}" srcOrd="3" destOrd="0" parTransId="{F1F46D69-2411-4E72-B155-E06F6D17B5E0}" sibTransId="{3C251AC0-7B67-4513-B20B-EB796B53DC2B}"/>
    <dgm:cxn modelId="{AE9B90BA-9995-4A27-91DC-56B61AFB709D}" type="presOf" srcId="{0D3C30DB-81A4-4454-9B55-97D7265B4652}" destId="{6D803794-1CE0-4641-948C-A623B51C6296}" srcOrd="0" destOrd="0" presId="urn:microsoft.com/office/officeart/2005/8/layout/target3"/>
    <dgm:cxn modelId="{31D4BCCE-BC7B-4712-92AD-9B9F250BC8F1}" type="presOf" srcId="{238DFA5C-8900-4910-A206-BAB48A8D678A}" destId="{102F6ECC-B8D0-4BE1-9C86-1537C7F29181}" srcOrd="1" destOrd="0" presId="urn:microsoft.com/office/officeart/2005/8/layout/target3"/>
    <dgm:cxn modelId="{F3E63AD5-1E3B-4FE7-A232-8651A0A8D8FE}" type="presOf" srcId="{E52AE97E-28AA-4CE1-9D4C-B69FDC753AD9}" destId="{6B559210-C510-4D9D-A720-6A5D230A2932}" srcOrd="1" destOrd="0" presId="urn:microsoft.com/office/officeart/2005/8/layout/target3"/>
    <dgm:cxn modelId="{E342D3FD-16C1-4E3C-B010-8567C3CC27FA}" type="presParOf" srcId="{6D803794-1CE0-4641-948C-A623B51C6296}" destId="{84183087-2D47-47F3-BF77-A371DB6950A9}" srcOrd="0" destOrd="0" presId="urn:microsoft.com/office/officeart/2005/8/layout/target3"/>
    <dgm:cxn modelId="{18E33445-3AD0-44A6-A996-8E520F174C1A}" type="presParOf" srcId="{6D803794-1CE0-4641-948C-A623B51C6296}" destId="{55BCCBFB-A1A4-4AC7-B8FB-7C1299C8D647}" srcOrd="1" destOrd="0" presId="urn:microsoft.com/office/officeart/2005/8/layout/target3"/>
    <dgm:cxn modelId="{F30FC3F3-19BF-4F0A-A382-32FC16864DD5}" type="presParOf" srcId="{6D803794-1CE0-4641-948C-A623B51C6296}" destId="{6FE0CE37-6A8B-411F-A219-5F6526E3D794}" srcOrd="2" destOrd="0" presId="urn:microsoft.com/office/officeart/2005/8/layout/target3"/>
    <dgm:cxn modelId="{41C6AC39-235D-44DE-A731-A1D8630C6EA6}" type="presParOf" srcId="{6D803794-1CE0-4641-948C-A623B51C6296}" destId="{8DA2772A-B4A2-4D82-8471-00C245B5DF5C}" srcOrd="3" destOrd="0" presId="urn:microsoft.com/office/officeart/2005/8/layout/target3"/>
    <dgm:cxn modelId="{F221EA90-A9D0-46E7-90C2-0FC4C2C5BF47}" type="presParOf" srcId="{6D803794-1CE0-4641-948C-A623B51C6296}" destId="{D351C11F-3BAB-4977-8A15-CD3454B9405B}" srcOrd="4" destOrd="0" presId="urn:microsoft.com/office/officeart/2005/8/layout/target3"/>
    <dgm:cxn modelId="{2E97458B-0317-4F79-86DE-0EC75C1EF197}" type="presParOf" srcId="{6D803794-1CE0-4641-948C-A623B51C6296}" destId="{A0922802-860C-4A5B-BA90-254611C6E37F}" srcOrd="5" destOrd="0" presId="urn:microsoft.com/office/officeart/2005/8/layout/target3"/>
    <dgm:cxn modelId="{71D254B4-5643-4791-8E89-0DFD9D3AB7ED}" type="presParOf" srcId="{6D803794-1CE0-4641-948C-A623B51C6296}" destId="{038C4465-344E-4385-86A6-1D094D48A96D}" srcOrd="6" destOrd="0" presId="urn:microsoft.com/office/officeart/2005/8/layout/target3"/>
    <dgm:cxn modelId="{6495C7CA-410F-420F-A71B-C92FB52415F5}" type="presParOf" srcId="{6D803794-1CE0-4641-948C-A623B51C6296}" destId="{A102D140-02E6-4495-A535-046513A7F927}" srcOrd="7" destOrd="0" presId="urn:microsoft.com/office/officeart/2005/8/layout/target3"/>
    <dgm:cxn modelId="{4AA42634-A1D6-48E0-B63A-63BDC8A9E908}" type="presParOf" srcId="{6D803794-1CE0-4641-948C-A623B51C6296}" destId="{FC1DFC09-FAEF-4E52-8D05-6FB28759BF9F}" srcOrd="8" destOrd="0" presId="urn:microsoft.com/office/officeart/2005/8/layout/target3"/>
    <dgm:cxn modelId="{FFB68D5D-0E90-4FF6-837B-01C4623E93E0}" type="presParOf" srcId="{6D803794-1CE0-4641-948C-A623B51C6296}" destId="{7336E530-4B7C-4197-8DE6-76056EB6D030}" srcOrd="9" destOrd="0" presId="urn:microsoft.com/office/officeart/2005/8/layout/target3"/>
    <dgm:cxn modelId="{4A72E617-55A7-49B7-B150-7C58557BEA72}" type="presParOf" srcId="{6D803794-1CE0-4641-948C-A623B51C6296}" destId="{14673D8B-0D51-4B4F-9D3D-2060A54E4C0D}" srcOrd="10" destOrd="0" presId="urn:microsoft.com/office/officeart/2005/8/layout/target3"/>
    <dgm:cxn modelId="{F64F31EB-7086-43D7-AFED-2C43A4FE5C2B}" type="presParOf" srcId="{6D803794-1CE0-4641-948C-A623B51C6296}" destId="{8020AC07-AC6D-4F60-A0DF-2994AA041B38}" srcOrd="11" destOrd="0" presId="urn:microsoft.com/office/officeart/2005/8/layout/target3"/>
    <dgm:cxn modelId="{8B36B4EE-0C10-4B58-A987-ACFA8831D213}" type="presParOf" srcId="{6D803794-1CE0-4641-948C-A623B51C6296}" destId="{009E2428-67C5-4BB4-B699-2CBAE8C527DF}" srcOrd="12" destOrd="0" presId="urn:microsoft.com/office/officeart/2005/8/layout/target3"/>
    <dgm:cxn modelId="{D40BF869-F0EF-46B3-8316-B997D460A2BB}" type="presParOf" srcId="{6D803794-1CE0-4641-948C-A623B51C6296}" destId="{89EF37D3-E916-4F16-A015-3B245CF214A6}" srcOrd="13" destOrd="0" presId="urn:microsoft.com/office/officeart/2005/8/layout/target3"/>
    <dgm:cxn modelId="{2ACC7F29-B65D-4F1A-80B1-27D01CE416E0}" type="presParOf" srcId="{6D803794-1CE0-4641-948C-A623B51C6296}" destId="{48CCE5DD-10FF-4060-8143-F86416AF1567}" srcOrd="14" destOrd="0" presId="urn:microsoft.com/office/officeart/2005/8/layout/target3"/>
    <dgm:cxn modelId="{BFDF5739-80AB-4DBB-A7CD-E6ADBF15E231}" type="presParOf" srcId="{6D803794-1CE0-4641-948C-A623B51C6296}" destId="{6B559210-C510-4D9D-A720-6A5D230A2932}" srcOrd="15" destOrd="0" presId="urn:microsoft.com/office/officeart/2005/8/layout/target3"/>
    <dgm:cxn modelId="{01F6C910-E2CB-4EFE-A456-1319F3FD7F7A}" type="presParOf" srcId="{6D803794-1CE0-4641-948C-A623B51C6296}" destId="{1F319584-565F-444F-92D3-60B45403EBAE}" srcOrd="16" destOrd="0" presId="urn:microsoft.com/office/officeart/2005/8/layout/target3"/>
    <dgm:cxn modelId="{47171905-0760-40DA-9AC3-82B88555389F}" type="presParOf" srcId="{6D803794-1CE0-4641-948C-A623B51C6296}" destId="{FC525C91-6FCD-4303-8480-6CBE22F9F25B}" srcOrd="17" destOrd="0" presId="urn:microsoft.com/office/officeart/2005/8/layout/target3"/>
    <dgm:cxn modelId="{58C48CAA-4A00-4646-AE5C-AFA8730ED9C6}" type="presParOf" srcId="{6D803794-1CE0-4641-948C-A623B51C6296}" destId="{102F6ECC-B8D0-4BE1-9C86-1537C7F29181}" srcOrd="18" destOrd="0" presId="urn:microsoft.com/office/officeart/2005/8/layout/target3"/>
    <dgm:cxn modelId="{45E2DF3B-9B17-413D-BABA-4FE17235A977}" type="presParOf" srcId="{6D803794-1CE0-4641-948C-A623B51C6296}" destId="{FA7F607A-CBA4-48FB-BCE3-A48D46C26331}" srcOrd="19" destOrd="0" presId="urn:microsoft.com/office/officeart/2005/8/layout/targe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9F18D5-220D-4CA4-B71D-1262506255A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5C3CB2-2CDD-49D4-A316-6D122C4A4A4F}">
      <dgm:prSet/>
      <dgm:spPr/>
      <dgm:t>
        <a:bodyPr/>
        <a:lstStyle/>
        <a:p>
          <a:r>
            <a:rPr lang="en-US" b="0" i="0" dirty="0"/>
            <a:t>All buyers and sellers making transactions represent the market.</a:t>
          </a:r>
          <a:endParaRPr lang="en-IN" dirty="0"/>
        </a:p>
      </dgm:t>
    </dgm:pt>
    <dgm:pt modelId="{0B079A8E-402A-4BB2-92E8-18E257690D69}" type="parTrans" cxnId="{D10C6E81-D26E-462A-AA51-C7237EEA6518}">
      <dgm:prSet/>
      <dgm:spPr/>
      <dgm:t>
        <a:bodyPr/>
        <a:lstStyle/>
        <a:p>
          <a:endParaRPr lang="en-IN"/>
        </a:p>
      </dgm:t>
    </dgm:pt>
    <dgm:pt modelId="{65DBD829-7B22-4D44-B896-74357A4A54AA}" type="sibTrans" cxnId="{D10C6E81-D26E-462A-AA51-C7237EEA6518}">
      <dgm:prSet/>
      <dgm:spPr/>
      <dgm:t>
        <a:bodyPr/>
        <a:lstStyle/>
        <a:p>
          <a:endParaRPr lang="en-IN"/>
        </a:p>
      </dgm:t>
    </dgm:pt>
    <dgm:pt modelId="{BFA1E1E5-0277-43C0-B91A-6DA767090B20}">
      <dgm:prSet/>
      <dgm:spPr/>
      <dgm:t>
        <a:bodyPr/>
        <a:lstStyle/>
        <a:p>
          <a:r>
            <a:rPr lang="en-US" dirty="0"/>
            <a:t>It’s a common place for them to meet and exchange goods &amp; Services.</a:t>
          </a:r>
          <a:endParaRPr lang="en-IN" dirty="0"/>
        </a:p>
      </dgm:t>
    </dgm:pt>
    <dgm:pt modelId="{406236D7-E1AC-4EB9-97F6-4485D3F511E3}" type="parTrans" cxnId="{954D181F-2C2A-4175-9008-2B737251A098}">
      <dgm:prSet/>
      <dgm:spPr/>
      <dgm:t>
        <a:bodyPr/>
        <a:lstStyle/>
        <a:p>
          <a:endParaRPr lang="en-IN"/>
        </a:p>
      </dgm:t>
    </dgm:pt>
    <dgm:pt modelId="{FB4F3696-8D82-40A1-A8FA-7CFD26B14E6D}" type="sibTrans" cxnId="{954D181F-2C2A-4175-9008-2B737251A098}">
      <dgm:prSet/>
      <dgm:spPr/>
      <dgm:t>
        <a:bodyPr/>
        <a:lstStyle/>
        <a:p>
          <a:endParaRPr lang="en-IN"/>
        </a:p>
      </dgm:t>
    </dgm:pt>
    <dgm:pt modelId="{F66D75FF-3021-4055-BD9E-91D787F32FE3}">
      <dgm:prSet/>
      <dgm:spPr/>
      <dgm:t>
        <a:bodyPr/>
        <a:lstStyle/>
        <a:p>
          <a:r>
            <a:rPr lang="en-US"/>
            <a:t>Based on the different product / commodity , markets are of various types like wheat market , stock market , steel market, oil market etc.</a:t>
          </a:r>
          <a:endParaRPr lang="en-IN"/>
        </a:p>
      </dgm:t>
    </dgm:pt>
    <dgm:pt modelId="{757FC4B8-9505-44C4-9F34-9A09C2160A2C}" type="parTrans" cxnId="{F23FB955-75E0-41E0-AFA6-66231539A1A9}">
      <dgm:prSet/>
      <dgm:spPr/>
      <dgm:t>
        <a:bodyPr/>
        <a:lstStyle/>
        <a:p>
          <a:endParaRPr lang="en-IN"/>
        </a:p>
      </dgm:t>
    </dgm:pt>
    <dgm:pt modelId="{32F20D70-6D9F-47A4-A6BB-B04A11D308D1}" type="sibTrans" cxnId="{F23FB955-75E0-41E0-AFA6-66231539A1A9}">
      <dgm:prSet/>
      <dgm:spPr/>
      <dgm:t>
        <a:bodyPr/>
        <a:lstStyle/>
        <a:p>
          <a:endParaRPr lang="en-IN"/>
        </a:p>
      </dgm:t>
    </dgm:pt>
    <dgm:pt modelId="{22CAC429-F337-46EF-9D60-3C5861C10525}" type="pres">
      <dgm:prSet presAssocID="{BA9F18D5-220D-4CA4-B71D-1262506255A9}" presName="linear" presStyleCnt="0">
        <dgm:presLayoutVars>
          <dgm:animLvl val="lvl"/>
          <dgm:resizeHandles val="exact"/>
        </dgm:presLayoutVars>
      </dgm:prSet>
      <dgm:spPr/>
    </dgm:pt>
    <dgm:pt modelId="{F942E8AE-0C00-42CC-9E6E-F36995A6A3A9}" type="pres">
      <dgm:prSet presAssocID="{905C3CB2-2CDD-49D4-A316-6D122C4A4A4F}" presName="parentText" presStyleLbl="node1" presStyleIdx="0" presStyleCnt="3">
        <dgm:presLayoutVars>
          <dgm:chMax val="0"/>
          <dgm:bulletEnabled val="1"/>
        </dgm:presLayoutVars>
      </dgm:prSet>
      <dgm:spPr/>
    </dgm:pt>
    <dgm:pt modelId="{536051D7-CF98-4329-A109-C22F69766B93}" type="pres">
      <dgm:prSet presAssocID="{65DBD829-7B22-4D44-B896-74357A4A54AA}" presName="spacer" presStyleCnt="0"/>
      <dgm:spPr/>
    </dgm:pt>
    <dgm:pt modelId="{219FB1E7-6FBB-4569-8BC6-4C5AD082F75D}" type="pres">
      <dgm:prSet presAssocID="{BFA1E1E5-0277-43C0-B91A-6DA767090B20}" presName="parentText" presStyleLbl="node1" presStyleIdx="1" presStyleCnt="3">
        <dgm:presLayoutVars>
          <dgm:chMax val="0"/>
          <dgm:bulletEnabled val="1"/>
        </dgm:presLayoutVars>
      </dgm:prSet>
      <dgm:spPr/>
    </dgm:pt>
    <dgm:pt modelId="{E1EC1D16-EAF8-4719-8948-EF7E38E8636B}" type="pres">
      <dgm:prSet presAssocID="{FB4F3696-8D82-40A1-A8FA-7CFD26B14E6D}" presName="spacer" presStyleCnt="0"/>
      <dgm:spPr/>
    </dgm:pt>
    <dgm:pt modelId="{9C3C0C19-7367-4FCB-ADA4-B4EFF9C0EAA0}" type="pres">
      <dgm:prSet presAssocID="{F66D75FF-3021-4055-BD9E-91D787F32FE3}" presName="parentText" presStyleLbl="node1" presStyleIdx="2" presStyleCnt="3">
        <dgm:presLayoutVars>
          <dgm:chMax val="0"/>
          <dgm:bulletEnabled val="1"/>
        </dgm:presLayoutVars>
      </dgm:prSet>
      <dgm:spPr/>
    </dgm:pt>
  </dgm:ptLst>
  <dgm:cxnLst>
    <dgm:cxn modelId="{23F97300-0DFA-4D83-AACA-7EE445018135}" type="presOf" srcId="{BA9F18D5-220D-4CA4-B71D-1262506255A9}" destId="{22CAC429-F337-46EF-9D60-3C5861C10525}" srcOrd="0" destOrd="0" presId="urn:microsoft.com/office/officeart/2005/8/layout/vList2"/>
    <dgm:cxn modelId="{954D181F-2C2A-4175-9008-2B737251A098}" srcId="{BA9F18D5-220D-4CA4-B71D-1262506255A9}" destId="{BFA1E1E5-0277-43C0-B91A-6DA767090B20}" srcOrd="1" destOrd="0" parTransId="{406236D7-E1AC-4EB9-97F6-4485D3F511E3}" sibTransId="{FB4F3696-8D82-40A1-A8FA-7CFD26B14E6D}"/>
    <dgm:cxn modelId="{F23FB955-75E0-41E0-AFA6-66231539A1A9}" srcId="{BA9F18D5-220D-4CA4-B71D-1262506255A9}" destId="{F66D75FF-3021-4055-BD9E-91D787F32FE3}" srcOrd="2" destOrd="0" parTransId="{757FC4B8-9505-44C4-9F34-9A09C2160A2C}" sibTransId="{32F20D70-6D9F-47A4-A6BB-B04A11D308D1}"/>
    <dgm:cxn modelId="{D10C6E81-D26E-462A-AA51-C7237EEA6518}" srcId="{BA9F18D5-220D-4CA4-B71D-1262506255A9}" destId="{905C3CB2-2CDD-49D4-A316-6D122C4A4A4F}" srcOrd="0" destOrd="0" parTransId="{0B079A8E-402A-4BB2-92E8-18E257690D69}" sibTransId="{65DBD829-7B22-4D44-B896-74357A4A54AA}"/>
    <dgm:cxn modelId="{13BB26B0-BC88-447A-BDB0-8DED04A063AA}" type="presOf" srcId="{F66D75FF-3021-4055-BD9E-91D787F32FE3}" destId="{9C3C0C19-7367-4FCB-ADA4-B4EFF9C0EAA0}" srcOrd="0" destOrd="0" presId="urn:microsoft.com/office/officeart/2005/8/layout/vList2"/>
    <dgm:cxn modelId="{ABBC82BA-2ACA-41CD-93A5-A45E2E811623}" type="presOf" srcId="{BFA1E1E5-0277-43C0-B91A-6DA767090B20}" destId="{219FB1E7-6FBB-4569-8BC6-4C5AD082F75D}" srcOrd="0" destOrd="0" presId="urn:microsoft.com/office/officeart/2005/8/layout/vList2"/>
    <dgm:cxn modelId="{D3495CBF-E46F-4632-9D90-D74336B8B76B}" type="presOf" srcId="{905C3CB2-2CDD-49D4-A316-6D122C4A4A4F}" destId="{F942E8AE-0C00-42CC-9E6E-F36995A6A3A9}" srcOrd="0" destOrd="0" presId="urn:microsoft.com/office/officeart/2005/8/layout/vList2"/>
    <dgm:cxn modelId="{BBB8E3B3-01FC-4925-8CBF-8823066A862B}" type="presParOf" srcId="{22CAC429-F337-46EF-9D60-3C5861C10525}" destId="{F942E8AE-0C00-42CC-9E6E-F36995A6A3A9}" srcOrd="0" destOrd="0" presId="urn:microsoft.com/office/officeart/2005/8/layout/vList2"/>
    <dgm:cxn modelId="{A3F93AFE-AD63-48C5-90E2-B89C8EE6F1F7}" type="presParOf" srcId="{22CAC429-F337-46EF-9D60-3C5861C10525}" destId="{536051D7-CF98-4329-A109-C22F69766B93}" srcOrd="1" destOrd="0" presId="urn:microsoft.com/office/officeart/2005/8/layout/vList2"/>
    <dgm:cxn modelId="{2D50C6B8-C48D-40E3-836D-DBADF651FE41}" type="presParOf" srcId="{22CAC429-F337-46EF-9D60-3C5861C10525}" destId="{219FB1E7-6FBB-4569-8BC6-4C5AD082F75D}" srcOrd="2" destOrd="0" presId="urn:microsoft.com/office/officeart/2005/8/layout/vList2"/>
    <dgm:cxn modelId="{7BD07A6E-9BE2-4181-8AE6-1A6F21806DCC}" type="presParOf" srcId="{22CAC429-F337-46EF-9D60-3C5861C10525}" destId="{E1EC1D16-EAF8-4719-8948-EF7E38E8636B}" srcOrd="3" destOrd="0" presId="urn:microsoft.com/office/officeart/2005/8/layout/vList2"/>
    <dgm:cxn modelId="{824D0B50-8875-43CE-AC35-225FAC972AE3}" type="presParOf" srcId="{22CAC429-F337-46EF-9D60-3C5861C10525}" destId="{9C3C0C19-7367-4FCB-ADA4-B4EFF9C0EAA0}" srcOrd="4"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C3C862-C110-4668-823C-48ACDC91C07F}"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IN"/>
        </a:p>
      </dgm:t>
    </dgm:pt>
    <dgm:pt modelId="{DF65F382-B383-472E-B532-B2A232F3D68C}">
      <dgm:prSet/>
      <dgm:spPr/>
      <dgm:t>
        <a:bodyPr/>
        <a:lstStyle/>
        <a:p>
          <a:r>
            <a:rPr lang="en-US" dirty="0"/>
            <a:t>Government ( Biggest Player)</a:t>
          </a:r>
          <a:endParaRPr lang="en-IN" dirty="0"/>
        </a:p>
      </dgm:t>
    </dgm:pt>
    <dgm:pt modelId="{559C38E4-AD56-4F00-8D17-60E6C6D180D3}" type="parTrans" cxnId="{7F12AE3C-7859-4786-AE59-E29CCBDC8DC6}">
      <dgm:prSet/>
      <dgm:spPr/>
      <dgm:t>
        <a:bodyPr/>
        <a:lstStyle/>
        <a:p>
          <a:endParaRPr lang="en-IN"/>
        </a:p>
      </dgm:t>
    </dgm:pt>
    <dgm:pt modelId="{59769B0F-D91D-4CD7-AF31-0CA2B833A138}" type="sibTrans" cxnId="{7F12AE3C-7859-4786-AE59-E29CCBDC8DC6}">
      <dgm:prSet/>
      <dgm:spPr/>
      <dgm:t>
        <a:bodyPr/>
        <a:lstStyle/>
        <a:p>
          <a:endParaRPr lang="en-IN"/>
        </a:p>
      </dgm:t>
    </dgm:pt>
    <dgm:pt modelId="{B5516CCE-4F75-4481-8CBD-B995A465DE16}">
      <dgm:prSet/>
      <dgm:spPr/>
      <dgm:t>
        <a:bodyPr/>
        <a:lstStyle/>
        <a:p>
          <a:r>
            <a:rPr lang="en-US"/>
            <a:t>Central Government</a:t>
          </a:r>
          <a:endParaRPr lang="en-IN"/>
        </a:p>
      </dgm:t>
    </dgm:pt>
    <dgm:pt modelId="{DCFD818C-9406-490D-A973-7218CD46F054}" type="parTrans" cxnId="{4C4301DB-DDC6-41C1-9587-D41B54D2B36D}">
      <dgm:prSet/>
      <dgm:spPr/>
      <dgm:t>
        <a:bodyPr/>
        <a:lstStyle/>
        <a:p>
          <a:endParaRPr lang="en-IN"/>
        </a:p>
      </dgm:t>
    </dgm:pt>
    <dgm:pt modelId="{B80634DD-6720-4A24-B50F-DEBA570D16CC}" type="sibTrans" cxnId="{4C4301DB-DDC6-41C1-9587-D41B54D2B36D}">
      <dgm:prSet/>
      <dgm:spPr/>
      <dgm:t>
        <a:bodyPr/>
        <a:lstStyle/>
        <a:p>
          <a:endParaRPr lang="en-IN"/>
        </a:p>
      </dgm:t>
    </dgm:pt>
    <dgm:pt modelId="{33574756-E603-40BB-B9E6-CDAEFF07F69B}">
      <dgm:prSet/>
      <dgm:spPr/>
      <dgm:t>
        <a:bodyPr/>
        <a:lstStyle/>
        <a:p>
          <a:r>
            <a:rPr lang="en-US" dirty="0"/>
            <a:t>Spends Money</a:t>
          </a:r>
          <a:endParaRPr lang="en-IN" dirty="0"/>
        </a:p>
      </dgm:t>
    </dgm:pt>
    <dgm:pt modelId="{ECC8BAA1-9AAA-422C-96A7-3DA58C07821D}" type="parTrans" cxnId="{D445BF61-3BD4-4415-9B31-641673A0EC8B}">
      <dgm:prSet/>
      <dgm:spPr/>
      <dgm:t>
        <a:bodyPr/>
        <a:lstStyle/>
        <a:p>
          <a:endParaRPr lang="en-IN"/>
        </a:p>
      </dgm:t>
    </dgm:pt>
    <dgm:pt modelId="{4C2D981D-788B-443B-ADB6-3E6938E7817C}" type="sibTrans" cxnId="{D445BF61-3BD4-4415-9B31-641673A0EC8B}">
      <dgm:prSet/>
      <dgm:spPr/>
      <dgm:t>
        <a:bodyPr/>
        <a:lstStyle/>
        <a:p>
          <a:endParaRPr lang="en-IN"/>
        </a:p>
      </dgm:t>
    </dgm:pt>
    <dgm:pt modelId="{C70A9D12-6D8D-490F-A045-CBD7CCEE150D}">
      <dgm:prSet/>
      <dgm:spPr/>
      <dgm:t>
        <a:bodyPr/>
        <a:lstStyle/>
        <a:p>
          <a:r>
            <a:rPr lang="en-US" dirty="0"/>
            <a:t>Collects Taxes</a:t>
          </a:r>
          <a:endParaRPr lang="en-IN" dirty="0"/>
        </a:p>
      </dgm:t>
    </dgm:pt>
    <dgm:pt modelId="{230D85B8-22C6-47DF-A61B-25CC6898DBEA}" type="parTrans" cxnId="{81EA0699-B4BE-4040-9464-EB3EB0411648}">
      <dgm:prSet/>
      <dgm:spPr/>
      <dgm:t>
        <a:bodyPr/>
        <a:lstStyle/>
        <a:p>
          <a:endParaRPr lang="en-IN"/>
        </a:p>
      </dgm:t>
    </dgm:pt>
    <dgm:pt modelId="{C3CF78A0-7CDD-4E71-A7A3-A919C31EA0B8}" type="sibTrans" cxnId="{81EA0699-B4BE-4040-9464-EB3EB0411648}">
      <dgm:prSet/>
      <dgm:spPr/>
      <dgm:t>
        <a:bodyPr/>
        <a:lstStyle/>
        <a:p>
          <a:endParaRPr lang="en-IN"/>
        </a:p>
      </dgm:t>
    </dgm:pt>
    <dgm:pt modelId="{AD821444-0B8C-4A98-8212-D4379129AF18}">
      <dgm:prSet/>
      <dgm:spPr/>
      <dgm:t>
        <a:bodyPr/>
        <a:lstStyle/>
        <a:p>
          <a:r>
            <a:rPr lang="en-US"/>
            <a:t>Central Bank</a:t>
          </a:r>
          <a:endParaRPr lang="en-IN"/>
        </a:p>
      </dgm:t>
    </dgm:pt>
    <dgm:pt modelId="{8144EB1E-4A44-4CB8-A330-84F2B4DC04AC}" type="parTrans" cxnId="{38FA38BE-43D9-477F-8BB2-FE95668B36D2}">
      <dgm:prSet/>
      <dgm:spPr/>
      <dgm:t>
        <a:bodyPr/>
        <a:lstStyle/>
        <a:p>
          <a:endParaRPr lang="en-IN"/>
        </a:p>
      </dgm:t>
    </dgm:pt>
    <dgm:pt modelId="{221C2FF8-926E-4A17-B26E-BC0093D04D42}" type="sibTrans" cxnId="{38FA38BE-43D9-477F-8BB2-FE95668B36D2}">
      <dgm:prSet/>
      <dgm:spPr/>
      <dgm:t>
        <a:bodyPr/>
        <a:lstStyle/>
        <a:p>
          <a:endParaRPr lang="en-IN"/>
        </a:p>
      </dgm:t>
    </dgm:pt>
    <dgm:pt modelId="{725F4679-0F28-4470-BC0E-89435AF1AAE7}">
      <dgm:prSet/>
      <dgm:spPr/>
      <dgm:t>
        <a:bodyPr/>
        <a:lstStyle/>
        <a:p>
          <a:r>
            <a:rPr lang="en-US" dirty="0"/>
            <a:t>Controls Flow of Money in Economy</a:t>
          </a:r>
          <a:endParaRPr lang="en-IN" dirty="0"/>
        </a:p>
      </dgm:t>
    </dgm:pt>
    <dgm:pt modelId="{3D158A40-2A98-4C0B-BB00-AF74329F8B57}" type="parTrans" cxnId="{DBC2A903-CDBF-4A23-9C91-EEE34C31D092}">
      <dgm:prSet/>
      <dgm:spPr/>
      <dgm:t>
        <a:bodyPr/>
        <a:lstStyle/>
        <a:p>
          <a:endParaRPr lang="en-IN"/>
        </a:p>
      </dgm:t>
    </dgm:pt>
    <dgm:pt modelId="{79B97557-8DEC-49B8-AFDC-5F6231D0F486}" type="sibTrans" cxnId="{DBC2A903-CDBF-4A23-9C91-EEE34C31D092}">
      <dgm:prSet/>
      <dgm:spPr/>
      <dgm:t>
        <a:bodyPr/>
        <a:lstStyle/>
        <a:p>
          <a:endParaRPr lang="en-IN"/>
        </a:p>
      </dgm:t>
    </dgm:pt>
    <dgm:pt modelId="{EF99CC37-45D7-494F-A367-FC966A678B13}">
      <dgm:prSet/>
      <dgm:spPr/>
      <dgm:t>
        <a:bodyPr/>
        <a:lstStyle/>
        <a:p>
          <a:r>
            <a:rPr lang="en-US" dirty="0"/>
            <a:t>Controls Interest Rate</a:t>
          </a:r>
          <a:endParaRPr lang="en-IN" dirty="0"/>
        </a:p>
      </dgm:t>
    </dgm:pt>
    <dgm:pt modelId="{BB9072D5-89D4-4060-B249-C78B86E948C6}" type="parTrans" cxnId="{1DAC2EB1-6B7E-46D2-8A26-2502E06847E0}">
      <dgm:prSet/>
      <dgm:spPr/>
      <dgm:t>
        <a:bodyPr/>
        <a:lstStyle/>
        <a:p>
          <a:endParaRPr lang="en-IN"/>
        </a:p>
      </dgm:t>
    </dgm:pt>
    <dgm:pt modelId="{F86117AA-5B62-454E-B2F2-3907DE53A4DD}" type="sibTrans" cxnId="{1DAC2EB1-6B7E-46D2-8A26-2502E06847E0}">
      <dgm:prSet/>
      <dgm:spPr/>
      <dgm:t>
        <a:bodyPr/>
        <a:lstStyle/>
        <a:p>
          <a:endParaRPr lang="en-IN"/>
        </a:p>
      </dgm:t>
    </dgm:pt>
    <dgm:pt modelId="{99C13DCB-D10F-4850-9865-40697FBAED46}" type="pres">
      <dgm:prSet presAssocID="{90C3C862-C110-4668-823C-48ACDC91C07F}" presName="Name0" presStyleCnt="0">
        <dgm:presLayoutVars>
          <dgm:dir/>
          <dgm:animLvl val="lvl"/>
          <dgm:resizeHandles val="exact"/>
        </dgm:presLayoutVars>
      </dgm:prSet>
      <dgm:spPr/>
    </dgm:pt>
    <dgm:pt modelId="{21341DEF-039A-47E8-BF8F-B265004660F1}" type="pres">
      <dgm:prSet presAssocID="{DF65F382-B383-472E-B532-B2A232F3D68C}" presName="linNode" presStyleCnt="0"/>
      <dgm:spPr/>
    </dgm:pt>
    <dgm:pt modelId="{C980287D-4F05-4609-9122-2CE05A87F289}" type="pres">
      <dgm:prSet presAssocID="{DF65F382-B383-472E-B532-B2A232F3D68C}" presName="parentText" presStyleLbl="node1" presStyleIdx="0" presStyleCnt="1" custLinFactNeighborX="-8155" custLinFactNeighborY="708">
        <dgm:presLayoutVars>
          <dgm:chMax val="1"/>
          <dgm:bulletEnabled val="1"/>
        </dgm:presLayoutVars>
      </dgm:prSet>
      <dgm:spPr/>
    </dgm:pt>
    <dgm:pt modelId="{37A16DDA-9AB4-4E64-88C0-5D9E478921E8}" type="pres">
      <dgm:prSet presAssocID="{DF65F382-B383-472E-B532-B2A232F3D68C}" presName="descendantText" presStyleLbl="alignAccFollowNode1" presStyleIdx="0" presStyleCnt="1">
        <dgm:presLayoutVars>
          <dgm:bulletEnabled val="1"/>
        </dgm:presLayoutVars>
      </dgm:prSet>
      <dgm:spPr/>
    </dgm:pt>
  </dgm:ptLst>
  <dgm:cxnLst>
    <dgm:cxn modelId="{DBC2A903-CDBF-4A23-9C91-EEE34C31D092}" srcId="{AD821444-0B8C-4A98-8212-D4379129AF18}" destId="{725F4679-0F28-4470-BC0E-89435AF1AAE7}" srcOrd="0" destOrd="0" parTransId="{3D158A40-2A98-4C0B-BB00-AF74329F8B57}" sibTransId="{79B97557-8DEC-49B8-AFDC-5F6231D0F486}"/>
    <dgm:cxn modelId="{F2D29B19-72BA-4A9D-8683-4CE246B9D4E9}" type="presOf" srcId="{33574756-E603-40BB-B9E6-CDAEFF07F69B}" destId="{37A16DDA-9AB4-4E64-88C0-5D9E478921E8}" srcOrd="0" destOrd="1" presId="urn:microsoft.com/office/officeart/2005/8/layout/vList5"/>
    <dgm:cxn modelId="{2C8D4621-4545-466B-AE58-338285E5F2A6}" type="presOf" srcId="{90C3C862-C110-4668-823C-48ACDC91C07F}" destId="{99C13DCB-D10F-4850-9865-40697FBAED46}" srcOrd="0" destOrd="0" presId="urn:microsoft.com/office/officeart/2005/8/layout/vList5"/>
    <dgm:cxn modelId="{7F12AE3C-7859-4786-AE59-E29CCBDC8DC6}" srcId="{90C3C862-C110-4668-823C-48ACDC91C07F}" destId="{DF65F382-B383-472E-B532-B2A232F3D68C}" srcOrd="0" destOrd="0" parTransId="{559C38E4-AD56-4F00-8D17-60E6C6D180D3}" sibTransId="{59769B0F-D91D-4CD7-AF31-0CA2B833A138}"/>
    <dgm:cxn modelId="{D445BF61-3BD4-4415-9B31-641673A0EC8B}" srcId="{B5516CCE-4F75-4481-8CBD-B995A465DE16}" destId="{33574756-E603-40BB-B9E6-CDAEFF07F69B}" srcOrd="0" destOrd="0" parTransId="{ECC8BAA1-9AAA-422C-96A7-3DA58C07821D}" sibTransId="{4C2D981D-788B-443B-ADB6-3E6938E7817C}"/>
    <dgm:cxn modelId="{7976F24A-2D10-4A93-9B2E-837D4B6307B7}" type="presOf" srcId="{B5516CCE-4F75-4481-8CBD-B995A465DE16}" destId="{37A16DDA-9AB4-4E64-88C0-5D9E478921E8}" srcOrd="0" destOrd="0" presId="urn:microsoft.com/office/officeart/2005/8/layout/vList5"/>
    <dgm:cxn modelId="{81EA0699-B4BE-4040-9464-EB3EB0411648}" srcId="{B5516CCE-4F75-4481-8CBD-B995A465DE16}" destId="{C70A9D12-6D8D-490F-A045-CBD7CCEE150D}" srcOrd="1" destOrd="0" parTransId="{230D85B8-22C6-47DF-A61B-25CC6898DBEA}" sibTransId="{C3CF78A0-7CDD-4E71-A7A3-A919C31EA0B8}"/>
    <dgm:cxn modelId="{EA339199-240F-46E6-8EA6-089F0C1FC7D0}" type="presOf" srcId="{725F4679-0F28-4470-BC0E-89435AF1AAE7}" destId="{37A16DDA-9AB4-4E64-88C0-5D9E478921E8}" srcOrd="0" destOrd="4" presId="urn:microsoft.com/office/officeart/2005/8/layout/vList5"/>
    <dgm:cxn modelId="{1DAC2EB1-6B7E-46D2-8A26-2502E06847E0}" srcId="{AD821444-0B8C-4A98-8212-D4379129AF18}" destId="{EF99CC37-45D7-494F-A367-FC966A678B13}" srcOrd="1" destOrd="0" parTransId="{BB9072D5-89D4-4060-B249-C78B86E948C6}" sibTransId="{F86117AA-5B62-454E-B2F2-3907DE53A4DD}"/>
    <dgm:cxn modelId="{38FA38BE-43D9-477F-8BB2-FE95668B36D2}" srcId="{DF65F382-B383-472E-B532-B2A232F3D68C}" destId="{AD821444-0B8C-4A98-8212-D4379129AF18}" srcOrd="1" destOrd="0" parTransId="{8144EB1E-4A44-4CB8-A330-84F2B4DC04AC}" sibTransId="{221C2FF8-926E-4A17-B26E-BC0093D04D42}"/>
    <dgm:cxn modelId="{2F33BED9-9D71-4BDC-843E-48CB89ED9E77}" type="presOf" srcId="{DF65F382-B383-472E-B532-B2A232F3D68C}" destId="{C980287D-4F05-4609-9122-2CE05A87F289}" srcOrd="0" destOrd="0" presId="urn:microsoft.com/office/officeart/2005/8/layout/vList5"/>
    <dgm:cxn modelId="{4C4301DB-DDC6-41C1-9587-D41B54D2B36D}" srcId="{DF65F382-B383-472E-B532-B2A232F3D68C}" destId="{B5516CCE-4F75-4481-8CBD-B995A465DE16}" srcOrd="0" destOrd="0" parTransId="{DCFD818C-9406-490D-A973-7218CD46F054}" sibTransId="{B80634DD-6720-4A24-B50F-DEBA570D16CC}"/>
    <dgm:cxn modelId="{DC4371DC-D985-4775-9A57-4626E5869418}" type="presOf" srcId="{EF99CC37-45D7-494F-A367-FC966A678B13}" destId="{37A16DDA-9AB4-4E64-88C0-5D9E478921E8}" srcOrd="0" destOrd="5" presId="urn:microsoft.com/office/officeart/2005/8/layout/vList5"/>
    <dgm:cxn modelId="{6AE8F6E9-B23A-4A46-9DC4-90A3307B819B}" type="presOf" srcId="{AD821444-0B8C-4A98-8212-D4379129AF18}" destId="{37A16DDA-9AB4-4E64-88C0-5D9E478921E8}" srcOrd="0" destOrd="3" presId="urn:microsoft.com/office/officeart/2005/8/layout/vList5"/>
    <dgm:cxn modelId="{8E24ACEF-559F-4CA6-A9C6-72C069159E66}" type="presOf" srcId="{C70A9D12-6D8D-490F-A045-CBD7CCEE150D}" destId="{37A16DDA-9AB4-4E64-88C0-5D9E478921E8}" srcOrd="0" destOrd="2" presId="urn:microsoft.com/office/officeart/2005/8/layout/vList5"/>
    <dgm:cxn modelId="{CDB96064-74E9-4A26-B251-8A8A0083C9FB}" type="presParOf" srcId="{99C13DCB-D10F-4850-9865-40697FBAED46}" destId="{21341DEF-039A-47E8-BF8F-B265004660F1}" srcOrd="0" destOrd="0" presId="urn:microsoft.com/office/officeart/2005/8/layout/vList5"/>
    <dgm:cxn modelId="{2ADF0DEC-7779-4E04-83A9-A273FBDE5089}" type="presParOf" srcId="{21341DEF-039A-47E8-BF8F-B265004660F1}" destId="{C980287D-4F05-4609-9122-2CE05A87F289}" srcOrd="0" destOrd="0" presId="urn:microsoft.com/office/officeart/2005/8/layout/vList5"/>
    <dgm:cxn modelId="{5496B994-2FD0-42B1-B298-8D0B103AC9D0}" type="presParOf" srcId="{21341DEF-039A-47E8-BF8F-B265004660F1}" destId="{37A16DDA-9AB4-4E64-88C0-5D9E478921E8}" srcOrd="1" destOrd="0" presId="urn:microsoft.com/office/officeart/2005/8/layout/vList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CF6B13-70C8-4D91-B6E1-A5BE70073001}"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D241A03A-3295-4AF9-BF39-630753404C3A}">
      <dgm:prSet/>
      <dgm:spPr/>
      <dgm:t>
        <a:bodyPr/>
        <a:lstStyle/>
        <a:p>
          <a:r>
            <a:rPr lang="en-US" b="0" i="0"/>
            <a:t>Money lending is the act of loaning money to another person or company</a:t>
          </a:r>
          <a:endParaRPr lang="en-IN"/>
        </a:p>
      </dgm:t>
    </dgm:pt>
    <dgm:pt modelId="{B9B0331D-50F8-4211-B8CA-E3715FA71566}" type="parTrans" cxnId="{D4FE1D6D-7D75-4C0A-8D5E-FEF2984F910A}">
      <dgm:prSet/>
      <dgm:spPr/>
      <dgm:t>
        <a:bodyPr/>
        <a:lstStyle/>
        <a:p>
          <a:endParaRPr lang="en-IN"/>
        </a:p>
      </dgm:t>
    </dgm:pt>
    <dgm:pt modelId="{AC6BF62E-7F67-4607-995C-57DEAF83D548}" type="sibTrans" cxnId="{D4FE1D6D-7D75-4C0A-8D5E-FEF2984F910A}">
      <dgm:prSet/>
      <dgm:spPr/>
      <dgm:t>
        <a:bodyPr/>
        <a:lstStyle/>
        <a:p>
          <a:endParaRPr lang="en-IN"/>
        </a:p>
      </dgm:t>
    </dgm:pt>
    <dgm:pt modelId="{405D8A02-44A4-4803-974F-BD558C396F93}">
      <dgm:prSet/>
      <dgm:spPr/>
      <dgm:t>
        <a:bodyPr/>
        <a:lstStyle/>
        <a:p>
          <a:r>
            <a:rPr lang="en-US"/>
            <a:t>2 key players</a:t>
          </a:r>
          <a:endParaRPr lang="en-IN"/>
        </a:p>
      </dgm:t>
    </dgm:pt>
    <dgm:pt modelId="{94DB474F-6F1B-40DA-8091-0D3CCDEAF1D6}" type="parTrans" cxnId="{B875E065-1BAB-4286-A673-BC1DA88C84D5}">
      <dgm:prSet/>
      <dgm:spPr/>
      <dgm:t>
        <a:bodyPr/>
        <a:lstStyle/>
        <a:p>
          <a:endParaRPr lang="en-IN"/>
        </a:p>
      </dgm:t>
    </dgm:pt>
    <dgm:pt modelId="{670221BF-8864-4E52-8227-173130CE1FAF}" type="sibTrans" cxnId="{B875E065-1BAB-4286-A673-BC1DA88C84D5}">
      <dgm:prSet/>
      <dgm:spPr/>
      <dgm:t>
        <a:bodyPr/>
        <a:lstStyle/>
        <a:p>
          <a:endParaRPr lang="en-IN"/>
        </a:p>
      </dgm:t>
    </dgm:pt>
    <dgm:pt modelId="{D502E107-6AD7-4B8B-8FA5-1AACB141574C}">
      <dgm:prSet/>
      <dgm:spPr/>
      <dgm:t>
        <a:bodyPr/>
        <a:lstStyle/>
        <a:p>
          <a:r>
            <a:rPr lang="en-US"/>
            <a:t>Lenders</a:t>
          </a:r>
          <a:endParaRPr lang="en-IN"/>
        </a:p>
      </dgm:t>
    </dgm:pt>
    <dgm:pt modelId="{EEF98A62-9B6B-40EF-9039-A54B0D4AC326}" type="parTrans" cxnId="{0BEBA200-A4F0-4FA4-B062-CB0009DCA9C1}">
      <dgm:prSet/>
      <dgm:spPr/>
      <dgm:t>
        <a:bodyPr/>
        <a:lstStyle/>
        <a:p>
          <a:endParaRPr lang="en-IN"/>
        </a:p>
      </dgm:t>
    </dgm:pt>
    <dgm:pt modelId="{178359D7-53EF-4862-B75B-29555963CC40}" type="sibTrans" cxnId="{0BEBA200-A4F0-4FA4-B062-CB0009DCA9C1}">
      <dgm:prSet/>
      <dgm:spPr/>
      <dgm:t>
        <a:bodyPr/>
        <a:lstStyle/>
        <a:p>
          <a:endParaRPr lang="en-IN"/>
        </a:p>
      </dgm:t>
    </dgm:pt>
    <dgm:pt modelId="{CF1B8DF0-4AFA-4B7E-BE0F-F8F5ADFF8922}">
      <dgm:prSet/>
      <dgm:spPr/>
      <dgm:t>
        <a:bodyPr/>
        <a:lstStyle/>
        <a:p>
          <a:r>
            <a:rPr lang="en-US"/>
            <a:t>Lend money to make more of it</a:t>
          </a:r>
          <a:endParaRPr lang="en-IN"/>
        </a:p>
      </dgm:t>
    </dgm:pt>
    <dgm:pt modelId="{32212854-BF31-4B59-A3E8-FBC8ACC7ED46}" type="parTrans" cxnId="{ACC2D2F1-B9FA-492D-A922-BF45211C7FED}">
      <dgm:prSet/>
      <dgm:spPr/>
      <dgm:t>
        <a:bodyPr/>
        <a:lstStyle/>
        <a:p>
          <a:endParaRPr lang="en-IN"/>
        </a:p>
      </dgm:t>
    </dgm:pt>
    <dgm:pt modelId="{217478E6-7950-4C66-92B6-27128B0F8C91}" type="sibTrans" cxnId="{ACC2D2F1-B9FA-492D-A922-BF45211C7FED}">
      <dgm:prSet/>
      <dgm:spPr/>
      <dgm:t>
        <a:bodyPr/>
        <a:lstStyle/>
        <a:p>
          <a:endParaRPr lang="en-IN"/>
        </a:p>
      </dgm:t>
    </dgm:pt>
    <dgm:pt modelId="{1A92CAC2-4FBA-484C-AFF7-6E06F462564D}">
      <dgm:prSet/>
      <dgm:spPr/>
      <dgm:t>
        <a:bodyPr/>
        <a:lstStyle/>
        <a:p>
          <a:r>
            <a:rPr lang="en-US"/>
            <a:t>Borrowers</a:t>
          </a:r>
          <a:endParaRPr lang="en-IN"/>
        </a:p>
      </dgm:t>
    </dgm:pt>
    <dgm:pt modelId="{A9D5BA4A-6D93-4A6E-8E92-71F6F08A4685}" type="parTrans" cxnId="{C2F8A9C6-4039-466B-B023-F5C78EA1791D}">
      <dgm:prSet/>
      <dgm:spPr/>
      <dgm:t>
        <a:bodyPr/>
        <a:lstStyle/>
        <a:p>
          <a:endParaRPr lang="en-IN"/>
        </a:p>
      </dgm:t>
    </dgm:pt>
    <dgm:pt modelId="{D416D752-F78A-4326-801A-02AB424692EA}" type="sibTrans" cxnId="{C2F8A9C6-4039-466B-B023-F5C78EA1791D}">
      <dgm:prSet/>
      <dgm:spPr/>
      <dgm:t>
        <a:bodyPr/>
        <a:lstStyle/>
        <a:p>
          <a:endParaRPr lang="en-IN"/>
        </a:p>
      </dgm:t>
    </dgm:pt>
    <dgm:pt modelId="{913B985B-38F3-43B8-8B92-E550367FB143}">
      <dgm:prSet/>
      <dgm:spPr/>
      <dgm:t>
        <a:bodyPr/>
        <a:lstStyle/>
        <a:p>
          <a:r>
            <a:rPr lang="en-US"/>
            <a:t>borrow money to buy something which they cant afford like house , car etc..</a:t>
          </a:r>
          <a:endParaRPr lang="en-IN"/>
        </a:p>
      </dgm:t>
    </dgm:pt>
    <dgm:pt modelId="{162F39CA-85C0-4F6A-B366-BE42C71FF8E6}" type="parTrans" cxnId="{A31BE6E6-5863-41AC-82D7-155F5ADF3462}">
      <dgm:prSet/>
      <dgm:spPr/>
      <dgm:t>
        <a:bodyPr/>
        <a:lstStyle/>
        <a:p>
          <a:endParaRPr lang="en-IN"/>
        </a:p>
      </dgm:t>
    </dgm:pt>
    <dgm:pt modelId="{ADE4308B-1C8F-4AC8-9938-737C1302A3F7}" type="sibTrans" cxnId="{A31BE6E6-5863-41AC-82D7-155F5ADF3462}">
      <dgm:prSet/>
      <dgm:spPr/>
      <dgm:t>
        <a:bodyPr/>
        <a:lstStyle/>
        <a:p>
          <a:endParaRPr lang="en-IN"/>
        </a:p>
      </dgm:t>
    </dgm:pt>
    <dgm:pt modelId="{AF9E80F6-32C6-4311-9DC8-C6565A6471AA}" type="pres">
      <dgm:prSet presAssocID="{7BCF6B13-70C8-4D91-B6E1-A5BE70073001}" presName="CompostProcess" presStyleCnt="0">
        <dgm:presLayoutVars>
          <dgm:dir/>
          <dgm:resizeHandles val="exact"/>
        </dgm:presLayoutVars>
      </dgm:prSet>
      <dgm:spPr/>
    </dgm:pt>
    <dgm:pt modelId="{40A855EC-66E3-474D-B904-AF733DFC1D3D}" type="pres">
      <dgm:prSet presAssocID="{7BCF6B13-70C8-4D91-B6E1-A5BE70073001}" presName="arrow" presStyleLbl="bgShp" presStyleIdx="0" presStyleCnt="1" custLinFactNeighborX="-17635" custLinFactNeighborY="-15535"/>
      <dgm:spPr/>
    </dgm:pt>
    <dgm:pt modelId="{779DA7AC-1D8A-4768-BB49-8CE2F4616279}" type="pres">
      <dgm:prSet presAssocID="{7BCF6B13-70C8-4D91-B6E1-A5BE70073001}" presName="linearProcess" presStyleCnt="0"/>
      <dgm:spPr/>
    </dgm:pt>
    <dgm:pt modelId="{51919281-47C6-4341-8944-37B83C109CD1}" type="pres">
      <dgm:prSet presAssocID="{D241A03A-3295-4AF9-BF39-630753404C3A}" presName="textNode" presStyleLbl="node1" presStyleIdx="0" presStyleCnt="2">
        <dgm:presLayoutVars>
          <dgm:bulletEnabled val="1"/>
        </dgm:presLayoutVars>
      </dgm:prSet>
      <dgm:spPr/>
    </dgm:pt>
    <dgm:pt modelId="{9BDC902E-52E2-430F-B918-222134B2A323}" type="pres">
      <dgm:prSet presAssocID="{AC6BF62E-7F67-4607-995C-57DEAF83D548}" presName="sibTrans" presStyleCnt="0"/>
      <dgm:spPr/>
    </dgm:pt>
    <dgm:pt modelId="{A551699F-AD68-4BB2-A8F1-EDD4A621D83D}" type="pres">
      <dgm:prSet presAssocID="{405D8A02-44A4-4803-974F-BD558C396F93}" presName="textNode" presStyleLbl="node1" presStyleIdx="1" presStyleCnt="2">
        <dgm:presLayoutVars>
          <dgm:bulletEnabled val="1"/>
        </dgm:presLayoutVars>
      </dgm:prSet>
      <dgm:spPr/>
    </dgm:pt>
  </dgm:ptLst>
  <dgm:cxnLst>
    <dgm:cxn modelId="{0BEBA200-A4F0-4FA4-B062-CB0009DCA9C1}" srcId="{405D8A02-44A4-4803-974F-BD558C396F93}" destId="{D502E107-6AD7-4B8B-8FA5-1AACB141574C}" srcOrd="0" destOrd="0" parTransId="{EEF98A62-9B6B-40EF-9039-A54B0D4AC326}" sibTransId="{178359D7-53EF-4862-B75B-29555963CC40}"/>
    <dgm:cxn modelId="{7DC04C21-A0A3-4645-9520-B7CD35876FDD}" type="presOf" srcId="{7BCF6B13-70C8-4D91-B6E1-A5BE70073001}" destId="{AF9E80F6-32C6-4311-9DC8-C6565A6471AA}" srcOrd="0" destOrd="0" presId="urn:microsoft.com/office/officeart/2005/8/layout/hProcess9"/>
    <dgm:cxn modelId="{E7FC1F37-6E82-4D89-9689-75FAD58A3B72}" type="presOf" srcId="{405D8A02-44A4-4803-974F-BD558C396F93}" destId="{A551699F-AD68-4BB2-A8F1-EDD4A621D83D}" srcOrd="0" destOrd="0" presId="urn:microsoft.com/office/officeart/2005/8/layout/hProcess9"/>
    <dgm:cxn modelId="{5621E744-466B-4CE5-9AF9-C72E97B07614}" type="presOf" srcId="{CF1B8DF0-4AFA-4B7E-BE0F-F8F5ADFF8922}" destId="{A551699F-AD68-4BB2-A8F1-EDD4A621D83D}" srcOrd="0" destOrd="2" presId="urn:microsoft.com/office/officeart/2005/8/layout/hProcess9"/>
    <dgm:cxn modelId="{B875E065-1BAB-4286-A673-BC1DA88C84D5}" srcId="{7BCF6B13-70C8-4D91-B6E1-A5BE70073001}" destId="{405D8A02-44A4-4803-974F-BD558C396F93}" srcOrd="1" destOrd="0" parTransId="{94DB474F-6F1B-40DA-8091-0D3CCDEAF1D6}" sibTransId="{670221BF-8864-4E52-8227-173130CE1FAF}"/>
    <dgm:cxn modelId="{D4FE1D6D-7D75-4C0A-8D5E-FEF2984F910A}" srcId="{7BCF6B13-70C8-4D91-B6E1-A5BE70073001}" destId="{D241A03A-3295-4AF9-BF39-630753404C3A}" srcOrd="0" destOrd="0" parTransId="{B9B0331D-50F8-4211-B8CA-E3715FA71566}" sibTransId="{AC6BF62E-7F67-4607-995C-57DEAF83D548}"/>
    <dgm:cxn modelId="{2FE9C2B2-0CA1-4706-8D30-FEC5D6C00989}" type="presOf" srcId="{913B985B-38F3-43B8-8B92-E550367FB143}" destId="{A551699F-AD68-4BB2-A8F1-EDD4A621D83D}" srcOrd="0" destOrd="4" presId="urn:microsoft.com/office/officeart/2005/8/layout/hProcess9"/>
    <dgm:cxn modelId="{FAB0FCBF-BE45-4969-9521-1179BB858400}" type="presOf" srcId="{1A92CAC2-4FBA-484C-AFF7-6E06F462564D}" destId="{A551699F-AD68-4BB2-A8F1-EDD4A621D83D}" srcOrd="0" destOrd="3" presId="urn:microsoft.com/office/officeart/2005/8/layout/hProcess9"/>
    <dgm:cxn modelId="{C2F8A9C6-4039-466B-B023-F5C78EA1791D}" srcId="{405D8A02-44A4-4803-974F-BD558C396F93}" destId="{1A92CAC2-4FBA-484C-AFF7-6E06F462564D}" srcOrd="1" destOrd="0" parTransId="{A9D5BA4A-6D93-4A6E-8E92-71F6F08A4685}" sibTransId="{D416D752-F78A-4326-801A-02AB424692EA}"/>
    <dgm:cxn modelId="{A31BE6E6-5863-41AC-82D7-155F5ADF3462}" srcId="{1A92CAC2-4FBA-484C-AFF7-6E06F462564D}" destId="{913B985B-38F3-43B8-8B92-E550367FB143}" srcOrd="0" destOrd="0" parTransId="{162F39CA-85C0-4F6A-B366-BE42C71FF8E6}" sibTransId="{ADE4308B-1C8F-4AC8-9938-737C1302A3F7}"/>
    <dgm:cxn modelId="{64419DE9-D434-49DF-A4D7-D33147065346}" type="presOf" srcId="{D241A03A-3295-4AF9-BF39-630753404C3A}" destId="{51919281-47C6-4341-8944-37B83C109CD1}" srcOrd="0" destOrd="0" presId="urn:microsoft.com/office/officeart/2005/8/layout/hProcess9"/>
    <dgm:cxn modelId="{ACC2D2F1-B9FA-492D-A922-BF45211C7FED}" srcId="{D502E107-6AD7-4B8B-8FA5-1AACB141574C}" destId="{CF1B8DF0-4AFA-4B7E-BE0F-F8F5ADFF8922}" srcOrd="0" destOrd="0" parTransId="{32212854-BF31-4B59-A3E8-FBC8ACC7ED46}" sibTransId="{217478E6-7950-4C66-92B6-27128B0F8C91}"/>
    <dgm:cxn modelId="{F44DB2FA-E4CC-4C27-AFF6-8D86811D016F}" type="presOf" srcId="{D502E107-6AD7-4B8B-8FA5-1AACB141574C}" destId="{A551699F-AD68-4BB2-A8F1-EDD4A621D83D}" srcOrd="0" destOrd="1" presId="urn:microsoft.com/office/officeart/2005/8/layout/hProcess9"/>
    <dgm:cxn modelId="{28EEC717-22BD-4947-9906-55EBF015B4F0}" type="presParOf" srcId="{AF9E80F6-32C6-4311-9DC8-C6565A6471AA}" destId="{40A855EC-66E3-474D-B904-AF733DFC1D3D}" srcOrd="0" destOrd="0" presId="urn:microsoft.com/office/officeart/2005/8/layout/hProcess9"/>
    <dgm:cxn modelId="{6ECDB4C1-EAA3-45E8-836E-B5E1B595B616}" type="presParOf" srcId="{AF9E80F6-32C6-4311-9DC8-C6565A6471AA}" destId="{779DA7AC-1D8A-4768-BB49-8CE2F4616279}" srcOrd="1" destOrd="0" presId="urn:microsoft.com/office/officeart/2005/8/layout/hProcess9"/>
    <dgm:cxn modelId="{22019F8A-F26C-4BF3-89F3-4A4490F76F2F}" type="presParOf" srcId="{779DA7AC-1D8A-4768-BB49-8CE2F4616279}" destId="{51919281-47C6-4341-8944-37B83C109CD1}" srcOrd="0" destOrd="0" presId="urn:microsoft.com/office/officeart/2005/8/layout/hProcess9"/>
    <dgm:cxn modelId="{A26CB81D-E02E-4A94-A9F3-DBD6D6C9F3F3}" type="presParOf" srcId="{779DA7AC-1D8A-4768-BB49-8CE2F4616279}" destId="{9BDC902E-52E2-430F-B918-222134B2A323}" srcOrd="1" destOrd="0" presId="urn:microsoft.com/office/officeart/2005/8/layout/hProcess9"/>
    <dgm:cxn modelId="{E302E99D-FA73-4BBB-ACBE-B91AC1A767F8}" type="presParOf" srcId="{779DA7AC-1D8A-4768-BB49-8CE2F4616279}" destId="{A551699F-AD68-4BB2-A8F1-EDD4A621D83D}" srcOrd="2" destOrd="0" presId="urn:microsoft.com/office/officeart/2005/8/layout/hProcess9"/>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B9F11D-BD4F-4C6A-A5F4-6C0A8DDAFB8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99AE412-D8BB-46F6-88F7-749FADEC4556}">
      <dgm:prSet custT="1"/>
      <dgm:spPr/>
      <dgm:t>
        <a:bodyPr/>
        <a:lstStyle/>
        <a:p>
          <a:r>
            <a:rPr lang="en-US" sz="1400" dirty="0">
              <a:latin typeface="Times New Roman" panose="02020603050405020304" pitchFamily="18" charset="0"/>
              <a:cs typeface="Times New Roman" panose="02020603050405020304" pitchFamily="18" charset="0"/>
            </a:rPr>
            <a:t>What are the downsides of such economy?</a:t>
          </a:r>
          <a:endParaRPr lang="en-IN" sz="1400" dirty="0">
            <a:latin typeface="Times New Roman" panose="02020603050405020304" pitchFamily="18" charset="0"/>
            <a:cs typeface="Times New Roman" panose="02020603050405020304" pitchFamily="18" charset="0"/>
          </a:endParaRPr>
        </a:p>
      </dgm:t>
    </dgm:pt>
    <dgm:pt modelId="{2646BDD9-0FF4-4B6A-B8A1-66887A629E88}" type="parTrans" cxnId="{71E4BAE7-695C-4979-8922-C192F1BE933A}">
      <dgm:prSet/>
      <dgm:spPr/>
      <dgm:t>
        <a:bodyPr/>
        <a:lstStyle/>
        <a:p>
          <a:endParaRPr lang="en-IN"/>
        </a:p>
      </dgm:t>
    </dgm:pt>
    <dgm:pt modelId="{31E87F63-435D-4D48-AA55-6FEAF2BBFFFE}" type="sibTrans" cxnId="{71E4BAE7-695C-4979-8922-C192F1BE933A}">
      <dgm:prSet/>
      <dgm:spPr/>
      <dgm:t>
        <a:bodyPr/>
        <a:lstStyle/>
        <a:p>
          <a:endParaRPr lang="en-IN"/>
        </a:p>
      </dgm:t>
    </dgm:pt>
    <dgm:pt modelId="{0C7B6ACC-5A2A-4FCC-A145-F5DF36B8C4A3}">
      <dgm:prSet custT="1"/>
      <dgm:spPr/>
      <dgm:t>
        <a:bodyPr/>
        <a:lstStyle/>
        <a:p>
          <a:r>
            <a:rPr lang="en-US" sz="1400" dirty="0">
              <a:latin typeface="Times New Roman" panose="02020603050405020304" pitchFamily="18" charset="0"/>
              <a:cs typeface="Times New Roman" panose="02020603050405020304" pitchFamily="18" charset="0"/>
            </a:rPr>
            <a:t>Slower production because of no credit/borrowing</a:t>
          </a:r>
          <a:endParaRPr lang="en-IN" sz="1400" dirty="0">
            <a:latin typeface="Times New Roman" panose="02020603050405020304" pitchFamily="18" charset="0"/>
            <a:cs typeface="Times New Roman" panose="02020603050405020304" pitchFamily="18" charset="0"/>
          </a:endParaRPr>
        </a:p>
      </dgm:t>
    </dgm:pt>
    <dgm:pt modelId="{B363829D-8B0E-4A09-A292-3DEF09F26073}" type="parTrans" cxnId="{F5912FBE-B283-44F7-9F5E-9D49D6BFC49A}">
      <dgm:prSet/>
      <dgm:spPr/>
      <dgm:t>
        <a:bodyPr/>
        <a:lstStyle/>
        <a:p>
          <a:endParaRPr lang="en-IN"/>
        </a:p>
      </dgm:t>
    </dgm:pt>
    <dgm:pt modelId="{1AAE2344-B091-4E29-AD4E-4D3CEDE93049}" type="sibTrans" cxnId="{F5912FBE-B283-44F7-9F5E-9D49D6BFC49A}">
      <dgm:prSet/>
      <dgm:spPr/>
      <dgm:t>
        <a:bodyPr/>
        <a:lstStyle/>
        <a:p>
          <a:endParaRPr lang="en-IN"/>
        </a:p>
      </dgm:t>
    </dgm:pt>
    <dgm:pt modelId="{1E1AB05F-AC6A-40CC-BB00-8798A82AF5B4}">
      <dgm:prSet/>
      <dgm:spPr/>
      <dgm:t>
        <a:bodyPr/>
        <a:lstStyle/>
        <a:p>
          <a:r>
            <a:rPr lang="en-US" dirty="0">
              <a:latin typeface="Times New Roman" panose="02020603050405020304" pitchFamily="18" charset="0"/>
              <a:cs typeface="Times New Roman" panose="02020603050405020304" pitchFamily="18" charset="0"/>
            </a:rPr>
            <a:t>Human nature of dissatisfaction and greed leads to borrowing overtime</a:t>
          </a:r>
          <a:endParaRPr lang="en-IN" dirty="0">
            <a:latin typeface="Times New Roman" panose="02020603050405020304" pitchFamily="18" charset="0"/>
            <a:cs typeface="Times New Roman" panose="02020603050405020304" pitchFamily="18" charset="0"/>
          </a:endParaRPr>
        </a:p>
      </dgm:t>
    </dgm:pt>
    <dgm:pt modelId="{D18A4FFC-CF72-4096-9C8B-12882A9A1FBD}" type="parTrans" cxnId="{551A18E5-2198-422A-9AC8-17D16011449E}">
      <dgm:prSet/>
      <dgm:spPr/>
      <dgm:t>
        <a:bodyPr/>
        <a:lstStyle/>
        <a:p>
          <a:endParaRPr lang="en-IN"/>
        </a:p>
      </dgm:t>
    </dgm:pt>
    <dgm:pt modelId="{086FBDED-B0C6-4D70-A4FF-1F19DCB5CBB5}" type="sibTrans" cxnId="{551A18E5-2198-422A-9AC8-17D16011449E}">
      <dgm:prSet/>
      <dgm:spPr/>
      <dgm:t>
        <a:bodyPr/>
        <a:lstStyle/>
        <a:p>
          <a:endParaRPr lang="en-IN"/>
        </a:p>
      </dgm:t>
    </dgm:pt>
    <dgm:pt modelId="{79DED3F1-7730-4DB8-A7D9-2D045305715A}">
      <dgm:prSet/>
      <dgm:spPr/>
      <dgm:t>
        <a:bodyPr/>
        <a:lstStyle/>
        <a:p>
          <a:endParaRPr lang="en-IN"/>
        </a:p>
      </dgm:t>
    </dgm:pt>
    <dgm:pt modelId="{A2AE36A8-4454-4B00-8FDE-330DACC8BB15}" type="parTrans" cxnId="{7D454814-05B4-4C0C-B251-5D2A03E8FB7A}">
      <dgm:prSet/>
      <dgm:spPr/>
      <dgm:t>
        <a:bodyPr/>
        <a:lstStyle/>
        <a:p>
          <a:endParaRPr lang="en-IN"/>
        </a:p>
      </dgm:t>
    </dgm:pt>
    <dgm:pt modelId="{B0525C0A-40A8-4CED-8741-F9A9E6D3EF6C}" type="sibTrans" cxnId="{7D454814-05B4-4C0C-B251-5D2A03E8FB7A}">
      <dgm:prSet/>
      <dgm:spPr/>
      <dgm:t>
        <a:bodyPr/>
        <a:lstStyle/>
        <a:p>
          <a:endParaRPr lang="en-IN"/>
        </a:p>
      </dgm:t>
    </dgm:pt>
    <dgm:pt modelId="{0C618116-4609-4284-875D-051ED6FAA119}">
      <dgm:prSet/>
      <dgm:spPr/>
      <dgm:t>
        <a:bodyPr/>
        <a:lstStyle/>
        <a:p>
          <a:endParaRPr lang="en-IN"/>
        </a:p>
      </dgm:t>
    </dgm:pt>
    <dgm:pt modelId="{946E7804-6524-4151-9334-1E31C008B68D}" type="parTrans" cxnId="{B7A284C2-AC85-4155-BA2C-F8F971B7C3A3}">
      <dgm:prSet/>
      <dgm:spPr/>
      <dgm:t>
        <a:bodyPr/>
        <a:lstStyle/>
        <a:p>
          <a:endParaRPr lang="en-IN"/>
        </a:p>
      </dgm:t>
    </dgm:pt>
    <dgm:pt modelId="{B953E9B2-AF55-495E-BC68-874C7EC366AC}" type="sibTrans" cxnId="{B7A284C2-AC85-4155-BA2C-F8F971B7C3A3}">
      <dgm:prSet/>
      <dgm:spPr/>
      <dgm:t>
        <a:bodyPr/>
        <a:lstStyle/>
        <a:p>
          <a:endParaRPr lang="en-IN"/>
        </a:p>
      </dgm:t>
    </dgm:pt>
    <dgm:pt modelId="{B3CCEDD8-C735-4275-BD1A-32F2072CD5CE}" type="pres">
      <dgm:prSet presAssocID="{6BB9F11D-BD4F-4C6A-A5F4-6C0A8DDAFB8B}" presName="Name0" presStyleCnt="0">
        <dgm:presLayoutVars>
          <dgm:dir/>
          <dgm:animLvl val="lvl"/>
          <dgm:resizeHandles val="exact"/>
        </dgm:presLayoutVars>
      </dgm:prSet>
      <dgm:spPr/>
    </dgm:pt>
    <dgm:pt modelId="{C0C7797D-8E1F-41D4-AD68-72882CD42B6B}" type="pres">
      <dgm:prSet presAssocID="{699AE412-D8BB-46F6-88F7-749FADEC4556}" presName="linNode" presStyleCnt="0"/>
      <dgm:spPr/>
    </dgm:pt>
    <dgm:pt modelId="{00D153AD-6637-4E3F-BF17-E0D56D479B83}" type="pres">
      <dgm:prSet presAssocID="{699AE412-D8BB-46F6-88F7-749FADEC4556}" presName="parentText" presStyleLbl="node1" presStyleIdx="0" presStyleCnt="2">
        <dgm:presLayoutVars>
          <dgm:chMax val="1"/>
          <dgm:bulletEnabled val="1"/>
        </dgm:presLayoutVars>
      </dgm:prSet>
      <dgm:spPr/>
    </dgm:pt>
    <dgm:pt modelId="{A5AA4E8E-BFAA-44ED-92C0-74170DFC7328}" type="pres">
      <dgm:prSet presAssocID="{699AE412-D8BB-46F6-88F7-749FADEC4556}" presName="descendantText" presStyleLbl="alignAccFollowNode1" presStyleIdx="0" presStyleCnt="2">
        <dgm:presLayoutVars>
          <dgm:bulletEnabled val="1"/>
        </dgm:presLayoutVars>
      </dgm:prSet>
      <dgm:spPr/>
    </dgm:pt>
    <dgm:pt modelId="{BDC06A9A-4FEF-4309-BFA4-B6C6A3DCF017}" type="pres">
      <dgm:prSet presAssocID="{31E87F63-435D-4D48-AA55-6FEAF2BBFFFE}" presName="sp" presStyleCnt="0"/>
      <dgm:spPr/>
    </dgm:pt>
    <dgm:pt modelId="{D94E5203-E887-48E9-9F32-B1BAA7E468F7}" type="pres">
      <dgm:prSet presAssocID="{1E1AB05F-AC6A-40CC-BB00-8798A82AF5B4}" presName="linNode" presStyleCnt="0"/>
      <dgm:spPr/>
    </dgm:pt>
    <dgm:pt modelId="{29F661AC-9A19-4CE8-A3DA-03C2E8F577C5}" type="pres">
      <dgm:prSet presAssocID="{1E1AB05F-AC6A-40CC-BB00-8798A82AF5B4}" presName="parentText" presStyleLbl="node1" presStyleIdx="1" presStyleCnt="2">
        <dgm:presLayoutVars>
          <dgm:chMax val="1"/>
          <dgm:bulletEnabled val="1"/>
        </dgm:presLayoutVars>
      </dgm:prSet>
      <dgm:spPr/>
    </dgm:pt>
    <dgm:pt modelId="{464528AD-9865-4E64-B034-3C2B132948EF}" type="pres">
      <dgm:prSet presAssocID="{1E1AB05F-AC6A-40CC-BB00-8798A82AF5B4}" presName="descendantText" presStyleLbl="alignAccFollowNode1" presStyleIdx="1" presStyleCnt="2">
        <dgm:presLayoutVars>
          <dgm:bulletEnabled val="1"/>
        </dgm:presLayoutVars>
      </dgm:prSet>
      <dgm:spPr/>
    </dgm:pt>
  </dgm:ptLst>
  <dgm:cxnLst>
    <dgm:cxn modelId="{7D454814-05B4-4C0C-B251-5D2A03E8FB7A}" srcId="{1E1AB05F-AC6A-40CC-BB00-8798A82AF5B4}" destId="{79DED3F1-7730-4DB8-A7D9-2D045305715A}" srcOrd="0" destOrd="0" parTransId="{A2AE36A8-4454-4B00-8FDE-330DACC8BB15}" sibTransId="{B0525C0A-40A8-4CED-8741-F9A9E6D3EF6C}"/>
    <dgm:cxn modelId="{A47A4C34-8123-42DC-9175-CC160F817225}" type="presOf" srcId="{6BB9F11D-BD4F-4C6A-A5F4-6C0A8DDAFB8B}" destId="{B3CCEDD8-C735-4275-BD1A-32F2072CD5CE}" srcOrd="0" destOrd="0" presId="urn:microsoft.com/office/officeart/2005/8/layout/vList5"/>
    <dgm:cxn modelId="{C5089837-AAB2-489F-A115-0B0BF5685A40}" type="presOf" srcId="{1E1AB05F-AC6A-40CC-BB00-8798A82AF5B4}" destId="{29F661AC-9A19-4CE8-A3DA-03C2E8F577C5}" srcOrd="0" destOrd="0" presId="urn:microsoft.com/office/officeart/2005/8/layout/vList5"/>
    <dgm:cxn modelId="{EA941246-0322-46AA-8DC7-FFEE3A372249}" type="presOf" srcId="{0C7B6ACC-5A2A-4FCC-A145-F5DF36B8C4A3}" destId="{A5AA4E8E-BFAA-44ED-92C0-74170DFC7328}" srcOrd="0" destOrd="0" presId="urn:microsoft.com/office/officeart/2005/8/layout/vList5"/>
    <dgm:cxn modelId="{05180A87-8DDE-4ED9-8A69-51A0A02F112E}" type="presOf" srcId="{79DED3F1-7730-4DB8-A7D9-2D045305715A}" destId="{464528AD-9865-4E64-B034-3C2B132948EF}" srcOrd="0" destOrd="0" presId="urn:microsoft.com/office/officeart/2005/8/layout/vList5"/>
    <dgm:cxn modelId="{324B15B3-260B-44D0-86B5-047EFFF8D86A}" type="presOf" srcId="{699AE412-D8BB-46F6-88F7-749FADEC4556}" destId="{00D153AD-6637-4E3F-BF17-E0D56D479B83}" srcOrd="0" destOrd="0" presId="urn:microsoft.com/office/officeart/2005/8/layout/vList5"/>
    <dgm:cxn modelId="{AEEE4CB7-89AC-42A4-B43A-E9E6B23AFCEA}" type="presOf" srcId="{0C618116-4609-4284-875D-051ED6FAA119}" destId="{464528AD-9865-4E64-B034-3C2B132948EF}" srcOrd="0" destOrd="1" presId="urn:microsoft.com/office/officeart/2005/8/layout/vList5"/>
    <dgm:cxn modelId="{F5912FBE-B283-44F7-9F5E-9D49D6BFC49A}" srcId="{699AE412-D8BB-46F6-88F7-749FADEC4556}" destId="{0C7B6ACC-5A2A-4FCC-A145-F5DF36B8C4A3}" srcOrd="0" destOrd="0" parTransId="{B363829D-8B0E-4A09-A292-3DEF09F26073}" sibTransId="{1AAE2344-B091-4E29-AD4E-4D3CEDE93049}"/>
    <dgm:cxn modelId="{B7A284C2-AC85-4155-BA2C-F8F971B7C3A3}" srcId="{1E1AB05F-AC6A-40CC-BB00-8798A82AF5B4}" destId="{0C618116-4609-4284-875D-051ED6FAA119}" srcOrd="1" destOrd="0" parTransId="{946E7804-6524-4151-9334-1E31C008B68D}" sibTransId="{B953E9B2-AF55-495E-BC68-874C7EC366AC}"/>
    <dgm:cxn modelId="{551A18E5-2198-422A-9AC8-17D16011449E}" srcId="{6BB9F11D-BD4F-4C6A-A5F4-6C0A8DDAFB8B}" destId="{1E1AB05F-AC6A-40CC-BB00-8798A82AF5B4}" srcOrd="1" destOrd="0" parTransId="{D18A4FFC-CF72-4096-9C8B-12882A9A1FBD}" sibTransId="{086FBDED-B0C6-4D70-A4FF-1F19DCB5CBB5}"/>
    <dgm:cxn modelId="{71E4BAE7-695C-4979-8922-C192F1BE933A}" srcId="{6BB9F11D-BD4F-4C6A-A5F4-6C0A8DDAFB8B}" destId="{699AE412-D8BB-46F6-88F7-749FADEC4556}" srcOrd="0" destOrd="0" parTransId="{2646BDD9-0FF4-4B6A-B8A1-66887A629E88}" sibTransId="{31E87F63-435D-4D48-AA55-6FEAF2BBFFFE}"/>
    <dgm:cxn modelId="{8732D73B-E7A3-4A57-8800-ED055AD94351}" type="presParOf" srcId="{B3CCEDD8-C735-4275-BD1A-32F2072CD5CE}" destId="{C0C7797D-8E1F-41D4-AD68-72882CD42B6B}" srcOrd="0" destOrd="0" presId="urn:microsoft.com/office/officeart/2005/8/layout/vList5"/>
    <dgm:cxn modelId="{C07239C0-3B1B-4050-9F53-11CEB9DD5185}" type="presParOf" srcId="{C0C7797D-8E1F-41D4-AD68-72882CD42B6B}" destId="{00D153AD-6637-4E3F-BF17-E0D56D479B83}" srcOrd="0" destOrd="0" presId="urn:microsoft.com/office/officeart/2005/8/layout/vList5"/>
    <dgm:cxn modelId="{0303A4C0-3AEA-4BD7-9129-C354F1F7402C}" type="presParOf" srcId="{C0C7797D-8E1F-41D4-AD68-72882CD42B6B}" destId="{A5AA4E8E-BFAA-44ED-92C0-74170DFC7328}" srcOrd="1" destOrd="0" presId="urn:microsoft.com/office/officeart/2005/8/layout/vList5"/>
    <dgm:cxn modelId="{A920599D-1CC5-41B6-9BB4-590E87D48A81}" type="presParOf" srcId="{B3CCEDD8-C735-4275-BD1A-32F2072CD5CE}" destId="{BDC06A9A-4FEF-4309-BFA4-B6C6A3DCF017}" srcOrd="1" destOrd="0" presId="urn:microsoft.com/office/officeart/2005/8/layout/vList5"/>
    <dgm:cxn modelId="{AE389BF2-D9F2-42D5-8CF6-86320CD987B3}" type="presParOf" srcId="{B3CCEDD8-C735-4275-BD1A-32F2072CD5CE}" destId="{D94E5203-E887-48E9-9F32-B1BAA7E468F7}" srcOrd="2" destOrd="0" presId="urn:microsoft.com/office/officeart/2005/8/layout/vList5"/>
    <dgm:cxn modelId="{4F62CB09-84C0-48A1-817C-2FAFE6FA8605}" type="presParOf" srcId="{D94E5203-E887-48E9-9F32-B1BAA7E468F7}" destId="{29F661AC-9A19-4CE8-A3DA-03C2E8F577C5}" srcOrd="0" destOrd="0" presId="urn:microsoft.com/office/officeart/2005/8/layout/vList5"/>
    <dgm:cxn modelId="{0618D665-8EB1-4160-AC6C-FCB5DE58BB45}" type="presParOf" srcId="{D94E5203-E887-48E9-9F32-B1BAA7E468F7}" destId="{464528AD-9865-4E64-B034-3C2B132948E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BF2CE4-B950-4CAE-82CF-D2E0F6E5821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BEF4DAF8-0311-4622-A052-53D4441079F9}">
      <dgm:prSet/>
      <dgm:spPr/>
      <dgm:t>
        <a:bodyPr/>
        <a:lstStyle/>
        <a:p>
          <a:r>
            <a:rPr lang="en-US" b="0" i="0"/>
            <a:t>If lenders are offering cheap money to allow us live beyond our means, we’ll take it, consequences be damned.</a:t>
          </a:r>
          <a:endParaRPr lang="en-IN"/>
        </a:p>
      </dgm:t>
    </dgm:pt>
    <dgm:pt modelId="{F91BD4D2-D6B0-4776-A75E-3AA00667064D}" type="parTrans" cxnId="{79CEB267-13E2-4CAC-8610-869C2F035C4A}">
      <dgm:prSet/>
      <dgm:spPr/>
      <dgm:t>
        <a:bodyPr/>
        <a:lstStyle/>
        <a:p>
          <a:endParaRPr lang="en-IN"/>
        </a:p>
      </dgm:t>
    </dgm:pt>
    <dgm:pt modelId="{07E36225-3DB7-49B7-97C8-BCFA90505062}" type="sibTrans" cxnId="{79CEB267-13E2-4CAC-8610-869C2F035C4A}">
      <dgm:prSet/>
      <dgm:spPr/>
      <dgm:t>
        <a:bodyPr/>
        <a:lstStyle/>
        <a:p>
          <a:endParaRPr lang="en-IN"/>
        </a:p>
      </dgm:t>
    </dgm:pt>
    <dgm:pt modelId="{A722C50E-9704-405E-B983-A0410312A43A}">
      <dgm:prSet/>
      <dgm:spPr/>
      <dgm:t>
        <a:bodyPr/>
        <a:lstStyle/>
        <a:p>
          <a:r>
            <a:rPr lang="en-US" b="0" i="0"/>
            <a:t>But in order to buy things you can’t afford today, you need to pull your spending forward from the future. You’re basically borrowing from your future self.</a:t>
          </a:r>
          <a:endParaRPr lang="en-IN"/>
        </a:p>
      </dgm:t>
    </dgm:pt>
    <dgm:pt modelId="{8DD04513-72E0-4C38-BF4B-C12DAA0A1D9B}" type="parTrans" cxnId="{05BC32D4-24F4-4E4C-9B3A-A717160D81D8}">
      <dgm:prSet/>
      <dgm:spPr/>
      <dgm:t>
        <a:bodyPr/>
        <a:lstStyle/>
        <a:p>
          <a:endParaRPr lang="en-IN"/>
        </a:p>
      </dgm:t>
    </dgm:pt>
    <dgm:pt modelId="{0E6D39BD-6B69-476A-83C9-816EA77E2ADD}" type="sibTrans" cxnId="{05BC32D4-24F4-4E4C-9B3A-A717160D81D8}">
      <dgm:prSet/>
      <dgm:spPr/>
      <dgm:t>
        <a:bodyPr/>
        <a:lstStyle/>
        <a:p>
          <a:endParaRPr lang="en-IN"/>
        </a:p>
      </dgm:t>
    </dgm:pt>
    <dgm:pt modelId="{29B26C60-E8B5-4A26-8992-744E0A7B0ED5}" type="pres">
      <dgm:prSet presAssocID="{5FBF2CE4-B950-4CAE-82CF-D2E0F6E58210}" presName="linear" presStyleCnt="0">
        <dgm:presLayoutVars>
          <dgm:animLvl val="lvl"/>
          <dgm:resizeHandles val="exact"/>
        </dgm:presLayoutVars>
      </dgm:prSet>
      <dgm:spPr/>
    </dgm:pt>
    <dgm:pt modelId="{C4198E77-6D14-4066-8617-BB7D4F914586}" type="pres">
      <dgm:prSet presAssocID="{BEF4DAF8-0311-4622-A052-53D4441079F9}" presName="parentText" presStyleLbl="node1" presStyleIdx="0" presStyleCnt="2">
        <dgm:presLayoutVars>
          <dgm:chMax val="0"/>
          <dgm:bulletEnabled val="1"/>
        </dgm:presLayoutVars>
      </dgm:prSet>
      <dgm:spPr/>
    </dgm:pt>
    <dgm:pt modelId="{12512E7C-BA96-4605-A19A-AF02F9F3FECB}" type="pres">
      <dgm:prSet presAssocID="{07E36225-3DB7-49B7-97C8-BCFA90505062}" presName="spacer" presStyleCnt="0"/>
      <dgm:spPr/>
    </dgm:pt>
    <dgm:pt modelId="{DEE675D0-A1EC-466B-8368-96F77611AE25}" type="pres">
      <dgm:prSet presAssocID="{A722C50E-9704-405E-B983-A0410312A43A}" presName="parentText" presStyleLbl="node1" presStyleIdx="1" presStyleCnt="2">
        <dgm:presLayoutVars>
          <dgm:chMax val="0"/>
          <dgm:bulletEnabled val="1"/>
        </dgm:presLayoutVars>
      </dgm:prSet>
      <dgm:spPr/>
    </dgm:pt>
  </dgm:ptLst>
  <dgm:cxnLst>
    <dgm:cxn modelId="{79CEB267-13E2-4CAC-8610-869C2F035C4A}" srcId="{5FBF2CE4-B950-4CAE-82CF-D2E0F6E58210}" destId="{BEF4DAF8-0311-4622-A052-53D4441079F9}" srcOrd="0" destOrd="0" parTransId="{F91BD4D2-D6B0-4776-A75E-3AA00667064D}" sibTransId="{07E36225-3DB7-49B7-97C8-BCFA90505062}"/>
    <dgm:cxn modelId="{E03E3351-26BC-40F1-AEC0-D4B4C6DDCA54}" type="presOf" srcId="{A722C50E-9704-405E-B983-A0410312A43A}" destId="{DEE675D0-A1EC-466B-8368-96F77611AE25}" srcOrd="0" destOrd="0" presId="urn:microsoft.com/office/officeart/2005/8/layout/vList2"/>
    <dgm:cxn modelId="{05BC32D4-24F4-4E4C-9B3A-A717160D81D8}" srcId="{5FBF2CE4-B950-4CAE-82CF-D2E0F6E58210}" destId="{A722C50E-9704-405E-B983-A0410312A43A}" srcOrd="1" destOrd="0" parTransId="{8DD04513-72E0-4C38-BF4B-C12DAA0A1D9B}" sibTransId="{0E6D39BD-6B69-476A-83C9-816EA77E2ADD}"/>
    <dgm:cxn modelId="{797B0AF4-5F79-4086-93CE-F4487028148C}" type="presOf" srcId="{BEF4DAF8-0311-4622-A052-53D4441079F9}" destId="{C4198E77-6D14-4066-8617-BB7D4F914586}" srcOrd="0" destOrd="0" presId="urn:microsoft.com/office/officeart/2005/8/layout/vList2"/>
    <dgm:cxn modelId="{DCE5CCF4-609A-4BD0-B4E2-37AF21113050}" type="presOf" srcId="{5FBF2CE4-B950-4CAE-82CF-D2E0F6E58210}" destId="{29B26C60-E8B5-4A26-8992-744E0A7B0ED5}" srcOrd="0" destOrd="0" presId="urn:microsoft.com/office/officeart/2005/8/layout/vList2"/>
    <dgm:cxn modelId="{217AEA70-5078-45B9-980B-99DE60F615F5}" type="presParOf" srcId="{29B26C60-E8B5-4A26-8992-744E0A7B0ED5}" destId="{C4198E77-6D14-4066-8617-BB7D4F914586}" srcOrd="0" destOrd="0" presId="urn:microsoft.com/office/officeart/2005/8/layout/vList2"/>
    <dgm:cxn modelId="{C56836FE-6557-4F54-AFA8-FB61BC3ECA67}" type="presParOf" srcId="{29B26C60-E8B5-4A26-8992-744E0A7B0ED5}" destId="{12512E7C-BA96-4605-A19A-AF02F9F3FECB}" srcOrd="1" destOrd="0" presId="urn:microsoft.com/office/officeart/2005/8/layout/vList2"/>
    <dgm:cxn modelId="{91A23A60-A346-437F-81A0-51CDDB5F9A2F}" type="presParOf" srcId="{29B26C60-E8B5-4A26-8992-744E0A7B0ED5}" destId="{DEE675D0-A1EC-466B-8368-96F77611AE25}"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C289E7-0730-45DF-A86A-048EFCA4C6C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3C1DCC8F-A940-4469-B8E4-225D98A6A0A4}">
      <dgm:prSet/>
      <dgm:spPr/>
      <dgm:t>
        <a:bodyPr/>
        <a:lstStyle/>
        <a:p>
          <a:r>
            <a:rPr lang="en-US" b="1" dirty="0"/>
            <a:t>Productivity Growth</a:t>
          </a:r>
          <a:endParaRPr lang="en-IN" dirty="0"/>
        </a:p>
      </dgm:t>
    </dgm:pt>
    <dgm:pt modelId="{93AE3D11-3AD1-492F-A76F-94324E473003}" type="parTrans" cxnId="{DE911592-C7AD-45E0-BBCA-A2EF415F80A0}">
      <dgm:prSet/>
      <dgm:spPr/>
      <dgm:t>
        <a:bodyPr/>
        <a:lstStyle/>
        <a:p>
          <a:endParaRPr lang="en-IN"/>
        </a:p>
      </dgm:t>
    </dgm:pt>
    <dgm:pt modelId="{5A48529E-765A-4AA7-87CC-DFAF611EAF24}" type="sibTrans" cxnId="{DE911592-C7AD-45E0-BBCA-A2EF415F80A0}">
      <dgm:prSet/>
      <dgm:spPr/>
      <dgm:t>
        <a:bodyPr/>
        <a:lstStyle/>
        <a:p>
          <a:endParaRPr lang="en-IN"/>
        </a:p>
      </dgm:t>
    </dgm:pt>
    <dgm:pt modelId="{73AC8BD1-9818-4037-AC93-350524F329AD}" type="pres">
      <dgm:prSet presAssocID="{D1C289E7-0730-45DF-A86A-048EFCA4C6C9}" presName="linear" presStyleCnt="0">
        <dgm:presLayoutVars>
          <dgm:animLvl val="lvl"/>
          <dgm:resizeHandles val="exact"/>
        </dgm:presLayoutVars>
      </dgm:prSet>
      <dgm:spPr/>
    </dgm:pt>
    <dgm:pt modelId="{A9DCFA54-E23A-4DDB-AFA3-B6E58E3C454A}" type="pres">
      <dgm:prSet presAssocID="{3C1DCC8F-A940-4469-B8E4-225D98A6A0A4}" presName="parentText" presStyleLbl="node1" presStyleIdx="0" presStyleCnt="1">
        <dgm:presLayoutVars>
          <dgm:chMax val="0"/>
          <dgm:bulletEnabled val="1"/>
        </dgm:presLayoutVars>
      </dgm:prSet>
      <dgm:spPr/>
    </dgm:pt>
  </dgm:ptLst>
  <dgm:cxnLst>
    <dgm:cxn modelId="{13B62707-E839-468D-B1DF-5E7B684B5E76}" type="presOf" srcId="{3C1DCC8F-A940-4469-B8E4-225D98A6A0A4}" destId="{A9DCFA54-E23A-4DDB-AFA3-B6E58E3C454A}" srcOrd="0" destOrd="0" presId="urn:microsoft.com/office/officeart/2005/8/layout/vList2"/>
    <dgm:cxn modelId="{E90A4025-ADA1-47E5-A9ED-859AFA74052D}" type="presOf" srcId="{D1C289E7-0730-45DF-A86A-048EFCA4C6C9}" destId="{73AC8BD1-9818-4037-AC93-350524F329AD}" srcOrd="0" destOrd="0" presId="urn:microsoft.com/office/officeart/2005/8/layout/vList2"/>
    <dgm:cxn modelId="{DE911592-C7AD-45E0-BBCA-A2EF415F80A0}" srcId="{D1C289E7-0730-45DF-A86A-048EFCA4C6C9}" destId="{3C1DCC8F-A940-4469-B8E4-225D98A6A0A4}" srcOrd="0" destOrd="0" parTransId="{93AE3D11-3AD1-492F-A76F-94324E473003}" sibTransId="{5A48529E-765A-4AA7-87CC-DFAF611EAF24}"/>
    <dgm:cxn modelId="{32F28B11-F76F-4EA4-8409-7C49FED467D4}" type="presParOf" srcId="{73AC8BD1-9818-4037-AC93-350524F329AD}" destId="{A9DCFA54-E23A-4DDB-AFA3-B6E58E3C454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E0F9C-8EEB-41AF-8035-275AEFFC7B4E}">
      <dsp:nvSpPr>
        <dsp:cNvPr id="0" name=""/>
        <dsp:cNvSpPr/>
      </dsp:nvSpPr>
      <dsp:spPr>
        <a:xfrm rot="16200000">
          <a:off x="-339444" y="340913"/>
          <a:ext cx="2123658" cy="1441830"/>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Looks Complex but works in a simple mechanical way. </a:t>
          </a:r>
          <a:endParaRPr lang="en-IN" sz="1400" kern="1200" dirty="0">
            <a:latin typeface="Times New Roman" panose="02020603050405020304" pitchFamily="18" charset="0"/>
            <a:cs typeface="Times New Roman" panose="02020603050405020304" pitchFamily="18" charset="0"/>
          </a:endParaRPr>
        </a:p>
      </dsp:txBody>
      <dsp:txXfrm rot="5400000">
        <a:off x="1470" y="424731"/>
        <a:ext cx="1441830" cy="1274194"/>
      </dsp:txXfrm>
    </dsp:sp>
    <dsp:sp modelId="{297A0D6E-CC25-400A-BF75-DF1FD734BDB8}">
      <dsp:nvSpPr>
        <dsp:cNvPr id="0" name=""/>
        <dsp:cNvSpPr/>
      </dsp:nvSpPr>
      <dsp:spPr>
        <a:xfrm rot="16200000">
          <a:off x="1210523" y="340913"/>
          <a:ext cx="2123658" cy="1441830"/>
        </a:xfrm>
        <a:prstGeom prst="flowChartManualOperati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Smallest building block being a transaction. </a:t>
          </a:r>
          <a:endParaRPr lang="en-IN" sz="1400" kern="1200" dirty="0">
            <a:latin typeface="Times New Roman" panose="02020603050405020304" pitchFamily="18" charset="0"/>
            <a:cs typeface="Times New Roman" panose="02020603050405020304" pitchFamily="18" charset="0"/>
          </a:endParaRPr>
        </a:p>
      </dsp:txBody>
      <dsp:txXfrm rot="5400000">
        <a:off x="1551437" y="424731"/>
        <a:ext cx="1441830" cy="1274194"/>
      </dsp:txXfrm>
    </dsp:sp>
    <dsp:sp modelId="{48184BC1-3D38-4449-BAD1-ECECEA10B217}">
      <dsp:nvSpPr>
        <dsp:cNvPr id="0" name=""/>
        <dsp:cNvSpPr/>
      </dsp:nvSpPr>
      <dsp:spPr>
        <a:xfrm rot="16200000">
          <a:off x="2760492" y="340913"/>
          <a:ext cx="2123658" cy="1441830"/>
        </a:xfrm>
        <a:prstGeom prst="flowChartManualOperati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These transactions gets repeated over and over a million times</a:t>
          </a:r>
          <a:r>
            <a:rPr lang="en-US" sz="1100" kern="1200" dirty="0">
              <a:latin typeface="Times New Roman" panose="02020603050405020304" pitchFamily="18" charset="0"/>
              <a:cs typeface="Times New Roman" panose="02020603050405020304" pitchFamily="18" charset="0"/>
            </a:rPr>
            <a:t>. </a:t>
          </a:r>
          <a:endParaRPr lang="en-IN" sz="1100" kern="1200" dirty="0">
            <a:latin typeface="Times New Roman" panose="02020603050405020304" pitchFamily="18" charset="0"/>
            <a:cs typeface="Times New Roman" panose="02020603050405020304" pitchFamily="18" charset="0"/>
          </a:endParaRPr>
        </a:p>
      </dsp:txBody>
      <dsp:txXfrm rot="5400000">
        <a:off x="3101406" y="424731"/>
        <a:ext cx="1441830" cy="1274194"/>
      </dsp:txXfrm>
    </dsp:sp>
    <dsp:sp modelId="{E95B1C73-EAA9-49B7-9CBA-010E099C62B3}">
      <dsp:nvSpPr>
        <dsp:cNvPr id="0" name=""/>
        <dsp:cNvSpPr/>
      </dsp:nvSpPr>
      <dsp:spPr>
        <a:xfrm rot="16200000">
          <a:off x="4310460" y="340913"/>
          <a:ext cx="2123658" cy="1441830"/>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Repetition of transactions cause 3 main things:</a:t>
          </a:r>
          <a:endParaRPr lang="en-IN" sz="12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15000"/>
            </a:spcAft>
            <a:buChar char="•"/>
          </a:pPr>
          <a:r>
            <a:rPr lang="en-US" sz="1100" b="1" kern="1200" dirty="0">
              <a:latin typeface="Times New Roman" panose="02020603050405020304" pitchFamily="18" charset="0"/>
              <a:cs typeface="Times New Roman" panose="02020603050405020304" pitchFamily="18" charset="0"/>
            </a:rPr>
            <a:t>Productivity Growth</a:t>
          </a:r>
          <a:endParaRPr lang="en-IN" sz="11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15000"/>
            </a:spcAft>
            <a:buChar char="•"/>
          </a:pPr>
          <a:r>
            <a:rPr lang="en-US" sz="1100" b="1" kern="1200">
              <a:latin typeface="Times New Roman" panose="02020603050405020304" pitchFamily="18" charset="0"/>
              <a:cs typeface="Times New Roman" panose="02020603050405020304" pitchFamily="18" charset="0"/>
            </a:rPr>
            <a:t>Short Term Debt Cycle</a:t>
          </a:r>
          <a:endParaRPr lang="en-IN" sz="1100" kern="120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15000"/>
            </a:spcAft>
            <a:buChar char="•"/>
          </a:pPr>
          <a:r>
            <a:rPr lang="en-US" sz="1100" b="1" kern="1200">
              <a:latin typeface="Times New Roman" panose="02020603050405020304" pitchFamily="18" charset="0"/>
              <a:cs typeface="Times New Roman" panose="02020603050405020304" pitchFamily="18" charset="0"/>
            </a:rPr>
            <a:t>Long Term Debt Cycle</a:t>
          </a:r>
          <a:endParaRPr lang="en-IN" sz="1100" kern="1200">
            <a:latin typeface="Times New Roman" panose="02020603050405020304" pitchFamily="18" charset="0"/>
            <a:cs typeface="Times New Roman" panose="02020603050405020304" pitchFamily="18" charset="0"/>
          </a:endParaRPr>
        </a:p>
      </dsp:txBody>
      <dsp:txXfrm rot="5400000">
        <a:off x="4651374" y="424731"/>
        <a:ext cx="1441830" cy="12741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48F7A-D55D-498F-ADAA-A6B8A12C9CBE}">
      <dsp:nvSpPr>
        <dsp:cNvPr id="0" name=""/>
        <dsp:cNvSpPr/>
      </dsp:nvSpPr>
      <dsp:spPr>
        <a:xfrm>
          <a:off x="0" y="6581"/>
          <a:ext cx="1770261" cy="2638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Long Term Debt Cycle</a:t>
          </a:r>
          <a:endParaRPr lang="en-IN" sz="1100" kern="1200" dirty="0"/>
        </a:p>
      </dsp:txBody>
      <dsp:txXfrm>
        <a:off x="12879" y="19460"/>
        <a:ext cx="1744503" cy="238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B62B3-09D9-4C99-A71E-6868F47DCAF0}">
      <dsp:nvSpPr>
        <dsp:cNvPr id="0" name=""/>
        <dsp:cNvSpPr/>
      </dsp:nvSpPr>
      <dsp:spPr>
        <a:xfrm>
          <a:off x="0" y="2999"/>
          <a:ext cx="1981346" cy="374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Transactions</a:t>
          </a:r>
          <a:endParaRPr lang="en-IN" sz="1600" kern="1200" dirty="0">
            <a:latin typeface="Times New Roman" panose="02020603050405020304" pitchFamily="18" charset="0"/>
            <a:cs typeface="Times New Roman" panose="02020603050405020304" pitchFamily="18" charset="0"/>
          </a:endParaRPr>
        </a:p>
      </dsp:txBody>
      <dsp:txXfrm>
        <a:off x="18277" y="21276"/>
        <a:ext cx="1944792" cy="337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83087-2D47-47F3-BF77-A371DB6950A9}">
      <dsp:nvSpPr>
        <dsp:cNvPr id="0" name=""/>
        <dsp:cNvSpPr/>
      </dsp:nvSpPr>
      <dsp:spPr>
        <a:xfrm>
          <a:off x="0" y="0"/>
          <a:ext cx="2516322" cy="251632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0CE37-6A8B-411F-A219-5F6526E3D794}">
      <dsp:nvSpPr>
        <dsp:cNvPr id="0" name=""/>
        <dsp:cNvSpPr/>
      </dsp:nvSpPr>
      <dsp:spPr>
        <a:xfrm>
          <a:off x="1258161" y="0"/>
          <a:ext cx="5563338" cy="25163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Transactions are essentially the exchange of</a:t>
          </a:r>
          <a:r>
            <a:rPr lang="en-US" sz="1000" b="1" i="0" kern="1200"/>
            <a:t> money</a:t>
          </a:r>
          <a:r>
            <a:rPr lang="en-US" sz="1000" b="0" i="0" kern="1200"/>
            <a:t> or</a:t>
          </a:r>
          <a:r>
            <a:rPr lang="en-US" sz="1000" b="1" i="0" kern="1200"/>
            <a:t> credit</a:t>
          </a:r>
          <a:r>
            <a:rPr lang="en-US" sz="1000" b="0" i="0" kern="1200"/>
            <a:t> between a </a:t>
          </a:r>
          <a:r>
            <a:rPr lang="en-US" sz="1000" b="1" i="0" kern="1200"/>
            <a:t>buyer </a:t>
          </a:r>
          <a:r>
            <a:rPr lang="en-US" sz="1000" b="0" i="0" kern="1200"/>
            <a:t>and </a:t>
          </a:r>
          <a:r>
            <a:rPr lang="en-US" sz="1000" b="1" i="0" kern="1200"/>
            <a:t>seller</a:t>
          </a:r>
          <a:r>
            <a:rPr lang="en-US" sz="1000" b="0" i="0" kern="1200"/>
            <a:t> for </a:t>
          </a:r>
          <a:r>
            <a:rPr lang="en-US" sz="1000" b="1" i="0" kern="1200"/>
            <a:t>goods, services</a:t>
          </a:r>
          <a:r>
            <a:rPr lang="en-US" sz="1000" b="0" i="0" kern="1200"/>
            <a:t> or </a:t>
          </a:r>
          <a:r>
            <a:rPr lang="en-US" sz="1000" b="1" i="0" kern="1200"/>
            <a:t>financial assets</a:t>
          </a:r>
          <a:r>
            <a:rPr lang="en-US" sz="1000" b="0" i="0" kern="1200"/>
            <a:t>. This is how </a:t>
          </a:r>
          <a:r>
            <a:rPr lang="en-US" sz="1000" b="1" i="0" kern="1200"/>
            <a:t>individuals, businesses, banks</a:t>
          </a:r>
          <a:r>
            <a:rPr lang="en-US" sz="1000" b="0" i="0" kern="1200"/>
            <a:t> and </a:t>
          </a:r>
          <a:r>
            <a:rPr lang="en-US" sz="1000" b="1" i="0" kern="1200"/>
            <a:t>Government</a:t>
          </a:r>
          <a:r>
            <a:rPr lang="en-US" sz="1000" b="0" i="0" kern="1200"/>
            <a:t> all operate.</a:t>
          </a:r>
          <a:endParaRPr lang="en-IN" sz="1000" kern="1200"/>
        </a:p>
      </dsp:txBody>
      <dsp:txXfrm>
        <a:off x="1258161" y="0"/>
        <a:ext cx="5563338" cy="402611"/>
      </dsp:txXfrm>
    </dsp:sp>
    <dsp:sp modelId="{D351C11F-3BAB-4977-8A15-CD3454B9405B}">
      <dsp:nvSpPr>
        <dsp:cNvPr id="0" name=""/>
        <dsp:cNvSpPr/>
      </dsp:nvSpPr>
      <dsp:spPr>
        <a:xfrm>
          <a:off x="264213" y="402611"/>
          <a:ext cx="1987894" cy="198789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22802-860C-4A5B-BA90-254611C6E37F}">
      <dsp:nvSpPr>
        <dsp:cNvPr id="0" name=""/>
        <dsp:cNvSpPr/>
      </dsp:nvSpPr>
      <dsp:spPr>
        <a:xfrm>
          <a:off x="1258161" y="366292"/>
          <a:ext cx="5563338" cy="198789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dirty="0"/>
            <a:t>Price</a:t>
          </a:r>
          <a:r>
            <a:rPr lang="en-US" sz="1000" b="0" i="0" kern="1200" dirty="0"/>
            <a:t> is simply the result of </a:t>
          </a:r>
          <a:r>
            <a:rPr lang="en-US" sz="1000" b="1" i="1" kern="1200" dirty="0"/>
            <a:t>total spending / quantity sold</a:t>
          </a:r>
          <a:r>
            <a:rPr lang="en-US" sz="1000" b="0" i="0" kern="1200" dirty="0"/>
            <a:t>.</a:t>
          </a:r>
          <a:endParaRPr lang="en-IN" sz="1000" kern="1200" dirty="0"/>
        </a:p>
      </dsp:txBody>
      <dsp:txXfrm>
        <a:off x="1258161" y="366292"/>
        <a:ext cx="5563338" cy="402611"/>
      </dsp:txXfrm>
    </dsp:sp>
    <dsp:sp modelId="{A102D140-02E6-4495-A535-046513A7F927}">
      <dsp:nvSpPr>
        <dsp:cNvPr id="0" name=""/>
        <dsp:cNvSpPr/>
      </dsp:nvSpPr>
      <dsp:spPr>
        <a:xfrm>
          <a:off x="528427" y="805223"/>
          <a:ext cx="1459466" cy="145946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DFC09-FAEF-4E52-8D05-6FB28759BF9F}">
      <dsp:nvSpPr>
        <dsp:cNvPr id="0" name=""/>
        <dsp:cNvSpPr/>
      </dsp:nvSpPr>
      <dsp:spPr>
        <a:xfrm>
          <a:off x="1258161" y="805223"/>
          <a:ext cx="5563338" cy="145946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dirty="0"/>
            <a:t>Transactions</a:t>
          </a:r>
          <a:r>
            <a:rPr lang="en-US" sz="1000" b="0" i="0" kern="1200" dirty="0"/>
            <a:t> are the building blocks of the economic machine.</a:t>
          </a:r>
          <a:endParaRPr lang="en-IN" sz="1000" kern="1200" dirty="0"/>
        </a:p>
      </dsp:txBody>
      <dsp:txXfrm>
        <a:off x="1258161" y="805223"/>
        <a:ext cx="5563338" cy="402611"/>
      </dsp:txXfrm>
    </dsp:sp>
    <dsp:sp modelId="{14673D8B-0D51-4B4F-9D3D-2060A54E4C0D}">
      <dsp:nvSpPr>
        <dsp:cNvPr id="0" name=""/>
        <dsp:cNvSpPr/>
      </dsp:nvSpPr>
      <dsp:spPr>
        <a:xfrm>
          <a:off x="792641" y="1207834"/>
          <a:ext cx="931039" cy="93103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20AC07-AC6D-4F60-A0DF-2994AA041B38}">
      <dsp:nvSpPr>
        <dsp:cNvPr id="0" name=""/>
        <dsp:cNvSpPr/>
      </dsp:nvSpPr>
      <dsp:spPr>
        <a:xfrm>
          <a:off x="1258161" y="1207834"/>
          <a:ext cx="5563338" cy="93103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If you understand how transactions work, you understand the whole economy.</a:t>
          </a:r>
          <a:endParaRPr lang="en-IN" sz="1000" kern="1200" dirty="0"/>
        </a:p>
      </dsp:txBody>
      <dsp:txXfrm>
        <a:off x="1258161" y="1207834"/>
        <a:ext cx="5563338" cy="402611"/>
      </dsp:txXfrm>
    </dsp:sp>
    <dsp:sp modelId="{89EF37D3-E916-4F16-A015-3B245CF214A6}">
      <dsp:nvSpPr>
        <dsp:cNvPr id="0" name=""/>
        <dsp:cNvSpPr/>
      </dsp:nvSpPr>
      <dsp:spPr>
        <a:xfrm>
          <a:off x="1056855" y="1610446"/>
          <a:ext cx="402611" cy="402611"/>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CE5DD-10FF-4060-8143-F86416AF1567}">
      <dsp:nvSpPr>
        <dsp:cNvPr id="0" name=""/>
        <dsp:cNvSpPr/>
      </dsp:nvSpPr>
      <dsp:spPr>
        <a:xfrm>
          <a:off x="1258161" y="1610446"/>
          <a:ext cx="5563338" cy="40261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The economy is simply the sum of all transactions in it.</a:t>
          </a:r>
          <a:endParaRPr lang="en-IN" sz="1000" kern="1200"/>
        </a:p>
      </dsp:txBody>
      <dsp:txXfrm>
        <a:off x="1258161" y="1610446"/>
        <a:ext cx="5563338" cy="402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2E8AE-0C00-42CC-9E6E-F36995A6A3A9}">
      <dsp:nvSpPr>
        <dsp:cNvPr id="0" name=""/>
        <dsp:cNvSpPr/>
      </dsp:nvSpPr>
      <dsp:spPr>
        <a:xfrm>
          <a:off x="0" y="44201"/>
          <a:ext cx="6322249"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All buyers and sellers making transactions represent the market.</a:t>
          </a:r>
          <a:endParaRPr lang="en-IN" sz="1100" kern="1200" dirty="0"/>
        </a:p>
      </dsp:txBody>
      <dsp:txXfrm>
        <a:off x="21331" y="65532"/>
        <a:ext cx="6279587" cy="394314"/>
      </dsp:txXfrm>
    </dsp:sp>
    <dsp:sp modelId="{219FB1E7-6FBB-4569-8BC6-4C5AD082F75D}">
      <dsp:nvSpPr>
        <dsp:cNvPr id="0" name=""/>
        <dsp:cNvSpPr/>
      </dsp:nvSpPr>
      <dsp:spPr>
        <a:xfrm>
          <a:off x="0" y="512858"/>
          <a:ext cx="6322249"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It’s a common place for them to meet and exchange goods &amp; Services.</a:t>
          </a:r>
          <a:endParaRPr lang="en-IN" sz="1100" kern="1200" dirty="0"/>
        </a:p>
      </dsp:txBody>
      <dsp:txXfrm>
        <a:off x="21331" y="534189"/>
        <a:ext cx="6279587" cy="394314"/>
      </dsp:txXfrm>
    </dsp:sp>
    <dsp:sp modelId="{9C3C0C19-7367-4FCB-ADA4-B4EFF9C0EAA0}">
      <dsp:nvSpPr>
        <dsp:cNvPr id="0" name=""/>
        <dsp:cNvSpPr/>
      </dsp:nvSpPr>
      <dsp:spPr>
        <a:xfrm>
          <a:off x="0" y="981514"/>
          <a:ext cx="6322249"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Based on the different product / commodity , markets are of various types like wheat market , stock market , steel market, oil market etc.</a:t>
          </a:r>
          <a:endParaRPr lang="en-IN" sz="1100" kern="1200"/>
        </a:p>
      </dsp:txBody>
      <dsp:txXfrm>
        <a:off x="21331" y="1002845"/>
        <a:ext cx="6279587" cy="394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16DDA-9AB4-4E64-88C0-5D9E478921E8}">
      <dsp:nvSpPr>
        <dsp:cNvPr id="0" name=""/>
        <dsp:cNvSpPr/>
      </dsp:nvSpPr>
      <dsp:spPr>
        <a:xfrm rot="5400000">
          <a:off x="2216587" y="-202829"/>
          <a:ext cx="2156166" cy="310086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Central Government</a:t>
          </a:r>
          <a:endParaRPr lang="en-IN" sz="1700" kern="1200"/>
        </a:p>
        <a:p>
          <a:pPr marL="342900" lvl="2" indent="-171450" algn="l" defTabSz="755650">
            <a:lnSpc>
              <a:spcPct val="90000"/>
            </a:lnSpc>
            <a:spcBef>
              <a:spcPct val="0"/>
            </a:spcBef>
            <a:spcAft>
              <a:spcPct val="15000"/>
            </a:spcAft>
            <a:buChar char="•"/>
          </a:pPr>
          <a:r>
            <a:rPr lang="en-US" sz="1700" kern="1200" dirty="0"/>
            <a:t>Spends Money</a:t>
          </a:r>
          <a:endParaRPr lang="en-IN" sz="1700" kern="1200" dirty="0"/>
        </a:p>
        <a:p>
          <a:pPr marL="342900" lvl="2" indent="-171450" algn="l" defTabSz="755650">
            <a:lnSpc>
              <a:spcPct val="90000"/>
            </a:lnSpc>
            <a:spcBef>
              <a:spcPct val="0"/>
            </a:spcBef>
            <a:spcAft>
              <a:spcPct val="15000"/>
            </a:spcAft>
            <a:buChar char="•"/>
          </a:pPr>
          <a:r>
            <a:rPr lang="en-US" sz="1700" kern="1200" dirty="0"/>
            <a:t>Collects Taxes</a:t>
          </a:r>
          <a:endParaRPr lang="en-IN" sz="1700" kern="1200" dirty="0"/>
        </a:p>
        <a:p>
          <a:pPr marL="171450" lvl="1" indent="-171450" algn="l" defTabSz="755650">
            <a:lnSpc>
              <a:spcPct val="90000"/>
            </a:lnSpc>
            <a:spcBef>
              <a:spcPct val="0"/>
            </a:spcBef>
            <a:spcAft>
              <a:spcPct val="15000"/>
            </a:spcAft>
            <a:buChar char="•"/>
          </a:pPr>
          <a:r>
            <a:rPr lang="en-US" sz="1700" kern="1200"/>
            <a:t>Central Bank</a:t>
          </a:r>
          <a:endParaRPr lang="en-IN" sz="1700" kern="1200"/>
        </a:p>
        <a:p>
          <a:pPr marL="342900" lvl="2" indent="-171450" algn="l" defTabSz="755650">
            <a:lnSpc>
              <a:spcPct val="90000"/>
            </a:lnSpc>
            <a:spcBef>
              <a:spcPct val="0"/>
            </a:spcBef>
            <a:spcAft>
              <a:spcPct val="15000"/>
            </a:spcAft>
            <a:buChar char="•"/>
          </a:pPr>
          <a:r>
            <a:rPr lang="en-US" sz="1700" kern="1200" dirty="0"/>
            <a:t>Controls Flow of Money in Economy</a:t>
          </a:r>
          <a:endParaRPr lang="en-IN" sz="1700" kern="1200" dirty="0"/>
        </a:p>
        <a:p>
          <a:pPr marL="342900" lvl="2" indent="-171450" algn="l" defTabSz="755650">
            <a:lnSpc>
              <a:spcPct val="90000"/>
            </a:lnSpc>
            <a:spcBef>
              <a:spcPct val="0"/>
            </a:spcBef>
            <a:spcAft>
              <a:spcPct val="15000"/>
            </a:spcAft>
            <a:buChar char="•"/>
          </a:pPr>
          <a:r>
            <a:rPr lang="en-US" sz="1700" kern="1200" dirty="0"/>
            <a:t>Controls Interest Rate</a:t>
          </a:r>
          <a:endParaRPr lang="en-IN" sz="1700" kern="1200" dirty="0"/>
        </a:p>
      </dsp:txBody>
      <dsp:txXfrm rot="-5400000">
        <a:off x="1744238" y="374775"/>
        <a:ext cx="2995611" cy="1945656"/>
      </dsp:txXfrm>
    </dsp:sp>
    <dsp:sp modelId="{C980287D-4F05-4609-9122-2CE05A87F289}">
      <dsp:nvSpPr>
        <dsp:cNvPr id="0" name=""/>
        <dsp:cNvSpPr/>
      </dsp:nvSpPr>
      <dsp:spPr>
        <a:xfrm>
          <a:off x="0" y="0"/>
          <a:ext cx="1744237" cy="26952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Government ( Biggest Player)</a:t>
          </a:r>
          <a:endParaRPr lang="en-IN" sz="2100" kern="1200" dirty="0"/>
        </a:p>
      </dsp:txBody>
      <dsp:txXfrm>
        <a:off x="85147" y="85147"/>
        <a:ext cx="1573943" cy="25249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855EC-66E3-474D-B904-AF733DFC1D3D}">
      <dsp:nvSpPr>
        <dsp:cNvPr id="0" name=""/>
        <dsp:cNvSpPr/>
      </dsp:nvSpPr>
      <dsp:spPr>
        <a:xfrm>
          <a:off x="0" y="0"/>
          <a:ext cx="4827941" cy="30538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19281-47C6-4341-8944-37B83C109CD1}">
      <dsp:nvSpPr>
        <dsp:cNvPr id="0" name=""/>
        <dsp:cNvSpPr/>
      </dsp:nvSpPr>
      <dsp:spPr>
        <a:xfrm>
          <a:off x="569726" y="916156"/>
          <a:ext cx="2200973" cy="12215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Money lending is the act of loaning money to another person or company</a:t>
          </a:r>
          <a:endParaRPr lang="en-IN" sz="1200" kern="1200"/>
        </a:p>
      </dsp:txBody>
      <dsp:txXfrm>
        <a:off x="629357" y="975787"/>
        <a:ext cx="2081711" cy="1102279"/>
      </dsp:txXfrm>
    </dsp:sp>
    <dsp:sp modelId="{A551699F-AD68-4BB2-A8F1-EDD4A621D83D}">
      <dsp:nvSpPr>
        <dsp:cNvPr id="0" name=""/>
        <dsp:cNvSpPr/>
      </dsp:nvSpPr>
      <dsp:spPr>
        <a:xfrm>
          <a:off x="2909231" y="916156"/>
          <a:ext cx="2200973" cy="12215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2 key players</a:t>
          </a:r>
          <a:endParaRPr lang="en-IN" sz="1200" kern="1200"/>
        </a:p>
        <a:p>
          <a:pPr marL="57150" lvl="1" indent="-57150" algn="l" defTabSz="400050">
            <a:lnSpc>
              <a:spcPct val="90000"/>
            </a:lnSpc>
            <a:spcBef>
              <a:spcPct val="0"/>
            </a:spcBef>
            <a:spcAft>
              <a:spcPct val="15000"/>
            </a:spcAft>
            <a:buChar char="•"/>
          </a:pPr>
          <a:r>
            <a:rPr lang="en-US" sz="900" kern="1200"/>
            <a:t>Lenders</a:t>
          </a:r>
          <a:endParaRPr lang="en-IN" sz="900" kern="1200"/>
        </a:p>
        <a:p>
          <a:pPr marL="114300" lvl="2" indent="-57150" algn="l" defTabSz="400050">
            <a:lnSpc>
              <a:spcPct val="90000"/>
            </a:lnSpc>
            <a:spcBef>
              <a:spcPct val="0"/>
            </a:spcBef>
            <a:spcAft>
              <a:spcPct val="15000"/>
            </a:spcAft>
            <a:buChar char="•"/>
          </a:pPr>
          <a:r>
            <a:rPr lang="en-US" sz="900" kern="1200"/>
            <a:t>Lend money to make more of it</a:t>
          </a:r>
          <a:endParaRPr lang="en-IN" sz="900" kern="1200"/>
        </a:p>
        <a:p>
          <a:pPr marL="57150" lvl="1" indent="-57150" algn="l" defTabSz="400050">
            <a:lnSpc>
              <a:spcPct val="90000"/>
            </a:lnSpc>
            <a:spcBef>
              <a:spcPct val="0"/>
            </a:spcBef>
            <a:spcAft>
              <a:spcPct val="15000"/>
            </a:spcAft>
            <a:buChar char="•"/>
          </a:pPr>
          <a:r>
            <a:rPr lang="en-US" sz="900" kern="1200"/>
            <a:t>Borrowers</a:t>
          </a:r>
          <a:endParaRPr lang="en-IN" sz="900" kern="1200"/>
        </a:p>
        <a:p>
          <a:pPr marL="114300" lvl="2" indent="-57150" algn="l" defTabSz="400050">
            <a:lnSpc>
              <a:spcPct val="90000"/>
            </a:lnSpc>
            <a:spcBef>
              <a:spcPct val="0"/>
            </a:spcBef>
            <a:spcAft>
              <a:spcPct val="15000"/>
            </a:spcAft>
            <a:buChar char="•"/>
          </a:pPr>
          <a:r>
            <a:rPr lang="en-US" sz="900" kern="1200"/>
            <a:t>borrow money to buy something which they cant afford like house , car etc..</a:t>
          </a:r>
          <a:endParaRPr lang="en-IN" sz="900" kern="1200"/>
        </a:p>
      </dsp:txBody>
      <dsp:txXfrm>
        <a:off x="2968862" y="975787"/>
        <a:ext cx="2081711" cy="1102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A4E8E-BFAA-44ED-92C0-74170DFC7328}">
      <dsp:nvSpPr>
        <dsp:cNvPr id="0" name=""/>
        <dsp:cNvSpPr/>
      </dsp:nvSpPr>
      <dsp:spPr>
        <a:xfrm rot="5400000">
          <a:off x="1588002" y="-396225"/>
          <a:ext cx="900787" cy="19184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91440" rIns="182880" bIns="914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Slower production because of no credit/borrowing</a:t>
          </a:r>
          <a:endParaRPr lang="en-IN" sz="1400" kern="1200" dirty="0">
            <a:latin typeface="Times New Roman" panose="02020603050405020304" pitchFamily="18" charset="0"/>
            <a:cs typeface="Times New Roman" panose="02020603050405020304" pitchFamily="18" charset="0"/>
          </a:endParaRPr>
        </a:p>
      </dsp:txBody>
      <dsp:txXfrm rot="-5400000">
        <a:off x="1079151" y="156599"/>
        <a:ext cx="1874517" cy="812841"/>
      </dsp:txXfrm>
    </dsp:sp>
    <dsp:sp modelId="{00D153AD-6637-4E3F-BF17-E0D56D479B83}">
      <dsp:nvSpPr>
        <dsp:cNvPr id="0" name=""/>
        <dsp:cNvSpPr/>
      </dsp:nvSpPr>
      <dsp:spPr>
        <a:xfrm>
          <a:off x="0" y="28"/>
          <a:ext cx="1079151" cy="1125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What are the downsides of such economy?</a:t>
          </a:r>
          <a:endParaRPr lang="en-IN" sz="1400" kern="1200" dirty="0">
            <a:latin typeface="Times New Roman" panose="02020603050405020304" pitchFamily="18" charset="0"/>
            <a:cs typeface="Times New Roman" panose="02020603050405020304" pitchFamily="18" charset="0"/>
          </a:endParaRPr>
        </a:p>
      </dsp:txBody>
      <dsp:txXfrm>
        <a:off x="52680" y="52708"/>
        <a:ext cx="973791" cy="1020624"/>
      </dsp:txXfrm>
    </dsp:sp>
    <dsp:sp modelId="{464528AD-9865-4E64-B034-3C2B132948EF}">
      <dsp:nvSpPr>
        <dsp:cNvPr id="0" name=""/>
        <dsp:cNvSpPr/>
      </dsp:nvSpPr>
      <dsp:spPr>
        <a:xfrm rot="5400000">
          <a:off x="1588002" y="786058"/>
          <a:ext cx="900787" cy="19184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endParaRPr lang="en-IN" sz="2300" kern="1200"/>
        </a:p>
        <a:p>
          <a:pPr marL="228600" lvl="1" indent="-228600" algn="l" defTabSz="1022350">
            <a:lnSpc>
              <a:spcPct val="90000"/>
            </a:lnSpc>
            <a:spcBef>
              <a:spcPct val="0"/>
            </a:spcBef>
            <a:spcAft>
              <a:spcPct val="15000"/>
            </a:spcAft>
            <a:buChar char="•"/>
          </a:pPr>
          <a:endParaRPr lang="en-IN" sz="2300" kern="1200"/>
        </a:p>
      </dsp:txBody>
      <dsp:txXfrm rot="-5400000">
        <a:off x="1079151" y="1338883"/>
        <a:ext cx="1874517" cy="812841"/>
      </dsp:txXfrm>
    </dsp:sp>
    <dsp:sp modelId="{29F661AC-9A19-4CE8-A3DA-03C2E8F577C5}">
      <dsp:nvSpPr>
        <dsp:cNvPr id="0" name=""/>
        <dsp:cNvSpPr/>
      </dsp:nvSpPr>
      <dsp:spPr>
        <a:xfrm>
          <a:off x="0" y="1182311"/>
          <a:ext cx="1079151" cy="1125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Human nature of dissatisfaction and greed leads to borrowing overtime</a:t>
          </a:r>
          <a:endParaRPr lang="en-IN" sz="1100" kern="1200" dirty="0">
            <a:latin typeface="Times New Roman" panose="02020603050405020304" pitchFamily="18" charset="0"/>
            <a:cs typeface="Times New Roman" panose="02020603050405020304" pitchFamily="18" charset="0"/>
          </a:endParaRPr>
        </a:p>
      </dsp:txBody>
      <dsp:txXfrm>
        <a:off x="52680" y="1234991"/>
        <a:ext cx="973791" cy="10206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98E77-6D14-4066-8617-BB7D4F914586}">
      <dsp:nvSpPr>
        <dsp:cNvPr id="0" name=""/>
        <dsp:cNvSpPr/>
      </dsp:nvSpPr>
      <dsp:spPr>
        <a:xfrm>
          <a:off x="0" y="15337"/>
          <a:ext cx="3562187" cy="659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If lenders are offering cheap money to allow us live beyond our means, we’ll take it, consequences be damned.</a:t>
          </a:r>
          <a:endParaRPr lang="en-IN" sz="1200" kern="1200"/>
        </a:p>
      </dsp:txBody>
      <dsp:txXfrm>
        <a:off x="32213" y="47550"/>
        <a:ext cx="3497761" cy="595453"/>
      </dsp:txXfrm>
    </dsp:sp>
    <dsp:sp modelId="{DEE675D0-A1EC-466B-8368-96F77611AE25}">
      <dsp:nvSpPr>
        <dsp:cNvPr id="0" name=""/>
        <dsp:cNvSpPr/>
      </dsp:nvSpPr>
      <dsp:spPr>
        <a:xfrm>
          <a:off x="0" y="709777"/>
          <a:ext cx="3562187" cy="659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But in order to buy things you can’t afford today, you need to pull your spending forward from the future. You’re basically borrowing from your future self.</a:t>
          </a:r>
          <a:endParaRPr lang="en-IN" sz="1200" kern="1200"/>
        </a:p>
      </dsp:txBody>
      <dsp:txXfrm>
        <a:off x="32213" y="741990"/>
        <a:ext cx="3497761" cy="5954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CFA54-E23A-4DDB-AFA3-B6E58E3C454A}">
      <dsp:nvSpPr>
        <dsp:cNvPr id="0" name=""/>
        <dsp:cNvSpPr/>
      </dsp:nvSpPr>
      <dsp:spPr>
        <a:xfrm>
          <a:off x="0" y="6581"/>
          <a:ext cx="1770261" cy="2638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Productivity Growth</a:t>
          </a:r>
          <a:endParaRPr lang="en-IN" sz="1100" kern="1200" dirty="0"/>
        </a:p>
      </dsp:txBody>
      <dsp:txXfrm>
        <a:off x="12879" y="19460"/>
        <a:ext cx="1744503" cy="23807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A6DB5-7E3D-4266-A744-67049DCF0C36}" type="datetimeFigureOut">
              <a:rPr lang="en-IN" smtClean="0"/>
              <a:t>11-12-2023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E0473-780B-4AD9-9E6F-7AB279D7AC00}" type="slidenum">
              <a:rPr lang="en-IN" smtClean="0"/>
              <a:t>‹#›</a:t>
            </a:fld>
            <a:endParaRPr lang="en-IN"/>
          </a:p>
        </p:txBody>
      </p:sp>
    </p:spTree>
    <p:extLst>
      <p:ext uri="{BB962C8B-B14F-4D97-AF65-F5344CB8AC3E}">
        <p14:creationId xmlns:p14="http://schemas.microsoft.com/office/powerpoint/2010/main" val="298219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CE0473-780B-4AD9-9E6F-7AB279D7AC00}" type="slidenum">
              <a:rPr lang="en-IN" smtClean="0"/>
              <a:t>1</a:t>
            </a:fld>
            <a:endParaRPr lang="en-IN"/>
          </a:p>
        </p:txBody>
      </p:sp>
    </p:spTree>
    <p:extLst>
      <p:ext uri="{BB962C8B-B14F-4D97-AF65-F5344CB8AC3E}">
        <p14:creationId xmlns:p14="http://schemas.microsoft.com/office/powerpoint/2010/main" val="10269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BB4F-0925-0777-39F2-1F35762204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2FE1A8-C66C-FFC0-DF8E-098038CB86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0AC441-9F79-C9B8-EC4B-923AD49BDD2D}"/>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9BBD4A9A-8E7A-506A-02F6-9C4F410A87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F457E-B38A-6A4F-C666-EA5E7F509E04}"/>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211191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F2F2-0BC8-4196-3529-E379749E6F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DD1E6E-668E-7079-23F7-EF17DD86B5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7F0BD2-0638-8E3D-E80E-B917EDA3CB18}"/>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28B0AC53-F7CE-F303-A575-C55513D44B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CD7D3-10AE-7A2F-C5D1-DCE2E55DA874}"/>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356603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CEAEA-7AA7-D948-72BC-B0E83F5B2E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4B03D5-943D-95CA-9E8A-A0C40E9C99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6027D2-3B1A-0061-BC96-AB2C23A2A9F0}"/>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89E851F0-46A2-B0CC-224F-F1800F0025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3AE06-C367-804E-85E5-C6ADD1F49E9A}"/>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607911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32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60520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621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81576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800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67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6234" y="232660"/>
            <a:ext cx="834279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21911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11690" y="232660"/>
            <a:ext cx="881645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95518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D6A5-CAE1-C518-DD08-1FCCAE7792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36D371-834A-481F-983C-E0DBA3DE76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42D4BB-E07E-1DC5-AA5A-F1AE612D70CC}"/>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2A7B5174-1E24-4703-B43F-91979244BC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B73A5-27CD-1CF6-0F92-2B2E1B8BCE36}"/>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1662609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511E-D635-C18E-CBC3-D544747B5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DC4CD8-6AC9-52D2-CA49-B2DA13FB0F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8C0DC2-6558-CADA-78F0-44EFF7E94925}"/>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2CE5F232-2B4D-F1E8-0031-B33FC1BA3D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41AFA4-BBAC-3C78-9427-4EA7C937F3A1}"/>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1710171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28B5-48CE-CE98-6C62-28A527ED77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C4B3E4-BF08-2C96-2136-39552B8072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5A4C52-73C6-068F-7B13-80F571A7D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C6EBFD-6521-AE71-97CC-7AABD2C1A74B}"/>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6" name="Footer Placeholder 5">
            <a:extLst>
              <a:ext uri="{FF2B5EF4-FFF2-40B4-BE49-F238E27FC236}">
                <a16:creationId xmlns:a16="http://schemas.microsoft.com/office/drawing/2014/main" id="{3141CC81-FBC1-EEF9-BCAE-DC83FDAE3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439136-0151-7F16-5162-D99146CB0081}"/>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11117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C921-D0E1-5445-7FBE-4F337E8B21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5E4544-BF95-F19B-755F-73302DC1C7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DCCBB-3140-767D-A656-BA65BE6D4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067F15-D738-6067-47F5-376F95FA4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4823C-1A7A-416D-123B-09ED9805A2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797EF4-206D-FAAF-09A2-E654E95EE591}"/>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8" name="Footer Placeholder 7">
            <a:extLst>
              <a:ext uri="{FF2B5EF4-FFF2-40B4-BE49-F238E27FC236}">
                <a16:creationId xmlns:a16="http://schemas.microsoft.com/office/drawing/2014/main" id="{BDCDD8D3-9789-5543-3046-0589AA146C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BFA314-4868-066F-720C-2C07B50C6DAE}"/>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427620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43973-1890-3A31-94D6-C713F642DA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B8EE9E-B715-D02E-3622-49D4AD6DE9C5}"/>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4" name="Footer Placeholder 3">
            <a:extLst>
              <a:ext uri="{FF2B5EF4-FFF2-40B4-BE49-F238E27FC236}">
                <a16:creationId xmlns:a16="http://schemas.microsoft.com/office/drawing/2014/main" id="{79AB23EA-ED40-EF1E-0B14-2EEA4CB360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780BF2-32A8-5354-9086-6D4561DE1DCA}"/>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179445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CDB40-AA6D-3910-3F82-65E241465AFF}"/>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3" name="Footer Placeholder 2">
            <a:extLst>
              <a:ext uri="{FF2B5EF4-FFF2-40B4-BE49-F238E27FC236}">
                <a16:creationId xmlns:a16="http://schemas.microsoft.com/office/drawing/2014/main" id="{F845670D-E6F0-A567-5461-3CC565EBEB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BBF5A8-5A90-DDF3-DA1F-E363FB59DE7C}"/>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523655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F3E2-8F4D-C37D-FD9D-676EB4CAE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DF9BE1-D472-A910-0602-104B083DD1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A8B5C2-4AA7-93FC-978D-4F2824CC0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7C4DC-B234-CB57-4BCF-F1CF8F8D9A4A}"/>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6" name="Footer Placeholder 5">
            <a:extLst>
              <a:ext uri="{FF2B5EF4-FFF2-40B4-BE49-F238E27FC236}">
                <a16:creationId xmlns:a16="http://schemas.microsoft.com/office/drawing/2014/main" id="{744BD85E-FA4B-03F6-C7C0-EBC451B14B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CA08BE-4F34-DE8F-0585-4FE98A336A46}"/>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240528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386F-8885-32DA-0C6B-312B82510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EFC780-DCA8-2E8A-0192-1C585298A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6FBD73-C9DA-1C3F-8D5E-E5194B2A9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97D6A-74BE-DC0D-7A8C-1304D9DE6D54}"/>
              </a:ext>
            </a:extLst>
          </p:cNvPr>
          <p:cNvSpPr>
            <a:spLocks noGrp="1"/>
          </p:cNvSpPr>
          <p:nvPr>
            <p:ph type="dt" sz="half" idx="10"/>
          </p:nvPr>
        </p:nvSpPr>
        <p:spPr/>
        <p:txBody>
          <a:bodyPr/>
          <a:lstStyle/>
          <a:p>
            <a:fld id="{408CCE4D-81D6-498B-B715-B9F76EC5EFF3}" type="datetimeFigureOut">
              <a:rPr lang="en-IN" smtClean="0"/>
              <a:t>11-12-2023</a:t>
            </a:fld>
            <a:endParaRPr lang="en-IN"/>
          </a:p>
        </p:txBody>
      </p:sp>
      <p:sp>
        <p:nvSpPr>
          <p:cNvPr id="6" name="Footer Placeholder 5">
            <a:extLst>
              <a:ext uri="{FF2B5EF4-FFF2-40B4-BE49-F238E27FC236}">
                <a16:creationId xmlns:a16="http://schemas.microsoft.com/office/drawing/2014/main" id="{D0910D2D-E377-7FFB-1C79-65743C4A16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9FDD5F-6F67-5B41-433D-9C5774248F26}"/>
              </a:ext>
            </a:extLst>
          </p:cNvPr>
          <p:cNvSpPr>
            <a:spLocks noGrp="1"/>
          </p:cNvSpPr>
          <p:nvPr>
            <p:ph type="sldNum" sz="quarter" idx="12"/>
          </p:nvPr>
        </p:nvSpPr>
        <p:spPr/>
        <p:txBody>
          <a:bodyPr/>
          <a:lstStyle/>
          <a:p>
            <a:fld id="{38734612-E5C0-44EC-AC31-D7B2B881B011}" type="slidenum">
              <a:rPr lang="en-IN" smtClean="0"/>
              <a:t>‹#›</a:t>
            </a:fld>
            <a:endParaRPr lang="en-IN"/>
          </a:p>
        </p:txBody>
      </p:sp>
    </p:spTree>
    <p:extLst>
      <p:ext uri="{BB962C8B-B14F-4D97-AF65-F5344CB8AC3E}">
        <p14:creationId xmlns:p14="http://schemas.microsoft.com/office/powerpoint/2010/main" val="58870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3BB54-BAB5-CD48-A336-03723DBB9D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A2E702-4631-5322-6A68-10F85361C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0FC21B-7F86-F8A7-EB5A-E1B09A2051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CCE4D-81D6-498B-B715-B9F76EC5EFF3}" type="datetimeFigureOut">
              <a:rPr lang="en-IN" smtClean="0"/>
              <a:t>11-12-2023</a:t>
            </a:fld>
            <a:endParaRPr lang="en-IN"/>
          </a:p>
        </p:txBody>
      </p:sp>
      <p:sp>
        <p:nvSpPr>
          <p:cNvPr id="5" name="Footer Placeholder 4">
            <a:extLst>
              <a:ext uri="{FF2B5EF4-FFF2-40B4-BE49-F238E27FC236}">
                <a16:creationId xmlns:a16="http://schemas.microsoft.com/office/drawing/2014/main" id="{F1C22E3D-35A7-69B0-F470-7BDFE9BEE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6A05E4-505C-E381-A838-20C8CCAAE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34612-E5C0-44EC-AC31-D7B2B881B011}" type="slidenum">
              <a:rPr lang="en-IN" smtClean="0"/>
              <a:t>‹#›</a:t>
            </a:fld>
            <a:endParaRPr lang="en-IN"/>
          </a:p>
        </p:txBody>
      </p:sp>
    </p:spTree>
    <p:extLst>
      <p:ext uri="{BB962C8B-B14F-4D97-AF65-F5344CB8AC3E}">
        <p14:creationId xmlns:p14="http://schemas.microsoft.com/office/powerpoint/2010/main" val="1295500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5" r:id="rId14"/>
    <p:sldLayoutId id="2147483666" r:id="rId15"/>
    <p:sldLayoutId id="2147483668" r:id="rId16"/>
    <p:sldLayoutId id="2147483669" r:id="rId17"/>
    <p:sldLayoutId id="2147483670" r:id="rId18"/>
    <p:sldLayoutId id="21474836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3" Type="http://schemas.openxmlformats.org/officeDocument/2006/relationships/image" Target="../media/image10.jpeg"/><Relationship Id="rId18" Type="http://schemas.openxmlformats.org/officeDocument/2006/relationships/diagramLayout" Target="../diagrams/layout4.xml"/><Relationship Id="rId26" Type="http://schemas.microsoft.com/office/2007/relationships/diagramDrawing" Target="../diagrams/drawing5.xml"/><Relationship Id="rId21" Type="http://schemas.microsoft.com/office/2007/relationships/diagramDrawing" Target="../diagrams/drawing4.xml"/><Relationship Id="rId34" Type="http://schemas.openxmlformats.org/officeDocument/2006/relationships/diagramQuickStyle" Target="../diagrams/quickStyle6.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6.xml"/><Relationship Id="rId2" Type="http://schemas.openxmlformats.org/officeDocument/2006/relationships/image" Target="../media/image9.png"/><Relationship Id="rId16" Type="http://schemas.openxmlformats.org/officeDocument/2006/relationships/image" Target="../media/image13.png"/><Relationship Id="rId20" Type="http://schemas.openxmlformats.org/officeDocument/2006/relationships/diagramColors" Target="../diagrams/colors4.xml"/><Relationship Id="rId29"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QuickStyle" Target="../diagrams/quickStyle5.xml"/><Relationship Id="rId32" Type="http://schemas.openxmlformats.org/officeDocument/2006/relationships/diagramData" Target="../diagrams/data6.xml"/><Relationship Id="rId37" Type="http://schemas.openxmlformats.org/officeDocument/2006/relationships/image" Target="../media/image19.png"/><Relationship Id="rId5" Type="http://schemas.openxmlformats.org/officeDocument/2006/relationships/diagramQuickStyle" Target="../diagrams/quickStyle2.xml"/><Relationship Id="rId15" Type="http://schemas.openxmlformats.org/officeDocument/2006/relationships/image" Target="../media/image12.png"/><Relationship Id="rId23" Type="http://schemas.openxmlformats.org/officeDocument/2006/relationships/diagramLayout" Target="../diagrams/layout5.xml"/><Relationship Id="rId28" Type="http://schemas.openxmlformats.org/officeDocument/2006/relationships/image" Target="../media/image15.jpeg"/><Relationship Id="rId36" Type="http://schemas.microsoft.com/office/2007/relationships/diagramDrawing" Target="../diagrams/drawing6.xml"/><Relationship Id="rId10" Type="http://schemas.openxmlformats.org/officeDocument/2006/relationships/diagramQuickStyle" Target="../diagrams/quickStyle3.xml"/><Relationship Id="rId19" Type="http://schemas.openxmlformats.org/officeDocument/2006/relationships/diagramQuickStyle" Target="../diagrams/quickStyle4.xml"/><Relationship Id="rId31" Type="http://schemas.openxmlformats.org/officeDocument/2006/relationships/image" Target="../media/image18.jpeg"/><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11.png"/><Relationship Id="rId22" Type="http://schemas.openxmlformats.org/officeDocument/2006/relationships/diagramData" Target="../diagrams/data5.xml"/><Relationship Id="rId27" Type="http://schemas.openxmlformats.org/officeDocument/2006/relationships/image" Target="../media/image14.png"/><Relationship Id="rId30" Type="http://schemas.openxmlformats.org/officeDocument/2006/relationships/image" Target="../media/image17.jpeg"/><Relationship Id="rId35" Type="http://schemas.openxmlformats.org/officeDocument/2006/relationships/diagramColors" Target="../diagrams/colors6.xml"/><Relationship Id="rId8" Type="http://schemas.openxmlformats.org/officeDocument/2006/relationships/diagramData" Target="../diagrams/data3.xml"/><Relationship Id="rId3"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image" Target="../media/image20.jpeg"/><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diagramQuickStyle" Target="../diagrams/quickStyle8.xml"/><Relationship Id="rId3" Type="http://schemas.openxmlformats.org/officeDocument/2006/relationships/image" Target="../media/image43.png"/><Relationship Id="rId7" Type="http://schemas.openxmlformats.org/officeDocument/2006/relationships/diagramColors" Target="../diagrams/colors7.xml"/><Relationship Id="rId12" Type="http://schemas.openxmlformats.org/officeDocument/2006/relationships/diagramLayout" Target="../diagrams/layout8.xml"/><Relationship Id="rId2" Type="http://schemas.openxmlformats.org/officeDocument/2006/relationships/image" Target="../media/image42.jpg"/><Relationship Id="rId1" Type="http://schemas.openxmlformats.org/officeDocument/2006/relationships/slideLayout" Target="../slideLayouts/slideLayout13.xml"/><Relationship Id="rId6" Type="http://schemas.openxmlformats.org/officeDocument/2006/relationships/diagramQuickStyle" Target="../diagrams/quickStyle7.xml"/><Relationship Id="rId11" Type="http://schemas.openxmlformats.org/officeDocument/2006/relationships/diagramData" Target="../diagrams/data8.xml"/><Relationship Id="rId5" Type="http://schemas.openxmlformats.org/officeDocument/2006/relationships/diagramLayout" Target="../diagrams/layout7.xml"/><Relationship Id="rId15" Type="http://schemas.microsoft.com/office/2007/relationships/diagramDrawing" Target="../diagrams/drawing8.xml"/><Relationship Id="rId10" Type="http://schemas.openxmlformats.org/officeDocument/2006/relationships/image" Target="../media/image45.png"/><Relationship Id="rId4" Type="http://schemas.openxmlformats.org/officeDocument/2006/relationships/diagramData" Target="../diagrams/data7.xml"/><Relationship Id="rId9" Type="http://schemas.openxmlformats.org/officeDocument/2006/relationships/image" Target="../media/image44.png"/><Relationship Id="rId14"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72DB666-1982-4FB9-98D4-5F3CAD994A76}"/>
              </a:ext>
            </a:extLst>
          </p:cNvPr>
          <p:cNvSpPr txBox="1"/>
          <p:nvPr/>
        </p:nvSpPr>
        <p:spPr>
          <a:xfrm>
            <a:off x="6536984" y="480367"/>
            <a:ext cx="5489916" cy="1446550"/>
          </a:xfrm>
          <a:prstGeom prst="rect">
            <a:avLst/>
          </a:prstGeom>
          <a:noFill/>
        </p:spPr>
        <p:txBody>
          <a:bodyPr wrap="square" rtlCol="0" anchor="ctr">
            <a:spAutoFit/>
          </a:bodyPr>
          <a:lstStyle/>
          <a:p>
            <a:pPr algn="dist"/>
            <a:r>
              <a:rPr lang="en-US" altLang="ko-KR" sz="4400" b="1" dirty="0">
                <a:solidFill>
                  <a:schemeClr val="tx1">
                    <a:lumMod val="75000"/>
                    <a:lumOff val="25000"/>
                  </a:schemeClr>
                </a:solidFill>
                <a:cs typeface="Arial" pitchFamily="34" charset="0"/>
              </a:rPr>
              <a:t>The Economic Machinery	</a:t>
            </a:r>
          </a:p>
        </p:txBody>
      </p:sp>
    </p:spTree>
    <p:extLst>
      <p:ext uri="{BB962C8B-B14F-4D97-AF65-F5344CB8AC3E}">
        <p14:creationId xmlns:p14="http://schemas.microsoft.com/office/powerpoint/2010/main" val="2498161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ash Vs. Credit: Which Should I Use – Forbes Advisor Canada">
            <a:extLst>
              <a:ext uri="{FF2B5EF4-FFF2-40B4-BE49-F238E27FC236}">
                <a16:creationId xmlns:a16="http://schemas.microsoft.com/office/drawing/2014/main" id="{E40A8E6A-9757-72DD-81BD-9C3182DA4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CBBA73-5CA1-9BE2-AF39-945AA1F9737F}"/>
              </a:ext>
            </a:extLst>
          </p:cNvPr>
          <p:cNvSpPr txBox="1"/>
          <p:nvPr/>
        </p:nvSpPr>
        <p:spPr>
          <a:xfrm>
            <a:off x="5664926" y="612844"/>
            <a:ext cx="431074" cy="5632311"/>
          </a:xfrm>
          <a:prstGeom prst="rect">
            <a:avLst/>
          </a:prstGeom>
          <a:noFill/>
        </p:spPr>
        <p:txBody>
          <a:bodyPr wrap="square" rtlCol="0">
            <a:spAutoFit/>
          </a:bodyPr>
          <a:lstStyle/>
          <a:p>
            <a:pPr algn="ctr"/>
            <a:r>
              <a:rPr lang="en-US" sz="2400" dirty="0">
                <a:latin typeface="Arial Black" panose="020B0A04020102020204" pitchFamily="34" charset="0"/>
              </a:rPr>
              <a:t>M</a:t>
            </a:r>
          </a:p>
          <a:p>
            <a:pPr algn="ctr"/>
            <a:r>
              <a:rPr lang="en-US" sz="2400" dirty="0">
                <a:latin typeface="Arial Black" panose="020B0A04020102020204" pitchFamily="34" charset="0"/>
              </a:rPr>
              <a:t>O</a:t>
            </a:r>
          </a:p>
          <a:p>
            <a:pPr algn="ctr"/>
            <a:r>
              <a:rPr lang="en-US" sz="2400" dirty="0">
                <a:latin typeface="Arial Black" panose="020B0A04020102020204" pitchFamily="34" charset="0"/>
              </a:rPr>
              <a:t>N</a:t>
            </a:r>
          </a:p>
          <a:p>
            <a:pPr algn="ctr"/>
            <a:r>
              <a:rPr lang="en-US" sz="2400" dirty="0">
                <a:latin typeface="Arial Black" panose="020B0A04020102020204" pitchFamily="34" charset="0"/>
              </a:rPr>
              <a:t>E</a:t>
            </a:r>
          </a:p>
          <a:p>
            <a:pPr algn="ctr"/>
            <a:r>
              <a:rPr lang="en-US" sz="2400" dirty="0">
                <a:latin typeface="Arial Black" panose="020B0A04020102020204" pitchFamily="34" charset="0"/>
              </a:rPr>
              <a:t>Y</a:t>
            </a:r>
          </a:p>
          <a:p>
            <a:pPr algn="ctr"/>
            <a:endParaRPr lang="en-US" sz="2400" dirty="0">
              <a:latin typeface="Arial Black" panose="020B0A04020102020204" pitchFamily="34" charset="0"/>
            </a:endParaRPr>
          </a:p>
          <a:p>
            <a:pPr algn="ctr"/>
            <a:r>
              <a:rPr lang="en-US" sz="2400" dirty="0">
                <a:latin typeface="Arial Black" panose="020B0A04020102020204" pitchFamily="34" charset="0"/>
              </a:rPr>
              <a:t>V</a:t>
            </a:r>
          </a:p>
          <a:p>
            <a:pPr algn="ctr"/>
            <a:r>
              <a:rPr lang="en-US" sz="2400" dirty="0">
                <a:latin typeface="Arial Black" panose="020B0A04020102020204" pitchFamily="34" charset="0"/>
              </a:rPr>
              <a:t>S</a:t>
            </a:r>
          </a:p>
          <a:p>
            <a:pPr algn="ctr"/>
            <a:endParaRPr lang="en-US" sz="2400" dirty="0">
              <a:latin typeface="Arial Black" panose="020B0A04020102020204" pitchFamily="34" charset="0"/>
            </a:endParaRPr>
          </a:p>
          <a:p>
            <a:pPr algn="ctr"/>
            <a:r>
              <a:rPr lang="en-US" sz="2400" dirty="0">
                <a:latin typeface="Arial Black" panose="020B0A04020102020204" pitchFamily="34" charset="0"/>
              </a:rPr>
              <a:t>C</a:t>
            </a:r>
          </a:p>
          <a:p>
            <a:pPr algn="ctr"/>
            <a:r>
              <a:rPr lang="en-US" sz="2400" dirty="0">
                <a:latin typeface="Arial Black" panose="020B0A04020102020204" pitchFamily="34" charset="0"/>
              </a:rPr>
              <a:t>R</a:t>
            </a:r>
          </a:p>
          <a:p>
            <a:pPr algn="ctr"/>
            <a:r>
              <a:rPr lang="en-US" sz="2400" dirty="0">
                <a:latin typeface="Arial Black" panose="020B0A04020102020204" pitchFamily="34" charset="0"/>
              </a:rPr>
              <a:t>E</a:t>
            </a:r>
          </a:p>
          <a:p>
            <a:pPr algn="ctr"/>
            <a:r>
              <a:rPr lang="en-US" sz="2400" dirty="0">
                <a:latin typeface="Arial Black" panose="020B0A04020102020204" pitchFamily="34" charset="0"/>
              </a:rPr>
              <a:t>D</a:t>
            </a:r>
          </a:p>
          <a:p>
            <a:pPr algn="ctr"/>
            <a:r>
              <a:rPr lang="en-US" sz="2400" dirty="0">
                <a:latin typeface="Arial Black" panose="020B0A04020102020204" pitchFamily="34" charset="0"/>
              </a:rPr>
              <a:t>I</a:t>
            </a:r>
          </a:p>
          <a:p>
            <a:pPr algn="ctr"/>
            <a:r>
              <a:rPr lang="en-US" sz="2400" dirty="0">
                <a:latin typeface="Arial Black" panose="020B0A04020102020204" pitchFamily="34" charset="0"/>
              </a:rPr>
              <a:t>T</a:t>
            </a:r>
          </a:p>
        </p:txBody>
      </p:sp>
      <p:pic>
        <p:nvPicPr>
          <p:cNvPr id="3074" name="Picture 2" descr="Download Worried, Paying, Bills. Royalty-Free Vector Graphic - Pixabay">
            <a:extLst>
              <a:ext uri="{FF2B5EF4-FFF2-40B4-BE49-F238E27FC236}">
                <a16:creationId xmlns:a16="http://schemas.microsoft.com/office/drawing/2014/main" id="{DD012BCD-4675-42B0-B43B-1B24C544E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37" y="4493623"/>
            <a:ext cx="1611609" cy="22250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100+ Money Anxiety Illustrations, Royalty-Free Vector Graphics &amp; Clip Art  - iStock | No money">
            <a:extLst>
              <a:ext uri="{FF2B5EF4-FFF2-40B4-BE49-F238E27FC236}">
                <a16:creationId xmlns:a16="http://schemas.microsoft.com/office/drawing/2014/main" id="{166BC459-0F69-A68F-9B27-D8094BBA4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7330" y="243839"/>
            <a:ext cx="1449433" cy="14494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rds Clipart Credit Card - College Students And Credit Cards, HD Png  Download , Transparent Png Image - PNGitem">
            <a:extLst>
              <a:ext uri="{FF2B5EF4-FFF2-40B4-BE49-F238E27FC236}">
                <a16:creationId xmlns:a16="http://schemas.microsoft.com/office/drawing/2014/main" id="{E0D79277-B67B-F78A-C33B-1C97E40EB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56" y="243839"/>
            <a:ext cx="1912465" cy="1245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4225B4-008D-6369-EC0E-41E7CF9DAAC4}"/>
              </a:ext>
            </a:extLst>
          </p:cNvPr>
          <p:cNvPicPr>
            <a:picLocks noChangeAspect="1"/>
          </p:cNvPicPr>
          <p:nvPr/>
        </p:nvPicPr>
        <p:blipFill>
          <a:blip r:embed="rId6"/>
          <a:stretch>
            <a:fillRect/>
          </a:stretch>
        </p:blipFill>
        <p:spPr>
          <a:xfrm>
            <a:off x="10442886" y="5207726"/>
            <a:ext cx="1359541" cy="1581774"/>
          </a:xfrm>
          <a:prstGeom prst="rect">
            <a:avLst/>
          </a:prstGeom>
        </p:spPr>
      </p:pic>
      <p:pic>
        <p:nvPicPr>
          <p:cNvPr id="7" name="Picture 6">
            <a:extLst>
              <a:ext uri="{FF2B5EF4-FFF2-40B4-BE49-F238E27FC236}">
                <a16:creationId xmlns:a16="http://schemas.microsoft.com/office/drawing/2014/main" id="{032BD993-3C0F-EB36-58B4-0FEAC9AA6D94}"/>
              </a:ext>
            </a:extLst>
          </p:cNvPr>
          <p:cNvPicPr>
            <a:picLocks noChangeAspect="1"/>
          </p:cNvPicPr>
          <p:nvPr/>
        </p:nvPicPr>
        <p:blipFill>
          <a:blip r:embed="rId7"/>
          <a:stretch>
            <a:fillRect/>
          </a:stretch>
        </p:blipFill>
        <p:spPr>
          <a:xfrm>
            <a:off x="10196465" y="2038357"/>
            <a:ext cx="1611609" cy="1131012"/>
          </a:xfrm>
          <a:prstGeom prst="rect">
            <a:avLst/>
          </a:prstGeom>
        </p:spPr>
      </p:pic>
      <p:pic>
        <p:nvPicPr>
          <p:cNvPr id="9" name="Picture 8">
            <a:extLst>
              <a:ext uri="{FF2B5EF4-FFF2-40B4-BE49-F238E27FC236}">
                <a16:creationId xmlns:a16="http://schemas.microsoft.com/office/drawing/2014/main" id="{9731BE2B-62C2-F731-3FB2-1A0AA6C69BA9}"/>
              </a:ext>
            </a:extLst>
          </p:cNvPr>
          <p:cNvPicPr>
            <a:picLocks noChangeAspect="1"/>
          </p:cNvPicPr>
          <p:nvPr/>
        </p:nvPicPr>
        <p:blipFill>
          <a:blip r:embed="rId8"/>
          <a:stretch>
            <a:fillRect/>
          </a:stretch>
        </p:blipFill>
        <p:spPr>
          <a:xfrm>
            <a:off x="8330401" y="5606143"/>
            <a:ext cx="1051604" cy="957646"/>
          </a:xfrm>
          <a:prstGeom prst="rect">
            <a:avLst/>
          </a:prstGeom>
        </p:spPr>
      </p:pic>
      <p:pic>
        <p:nvPicPr>
          <p:cNvPr id="11" name="Picture 10">
            <a:extLst>
              <a:ext uri="{FF2B5EF4-FFF2-40B4-BE49-F238E27FC236}">
                <a16:creationId xmlns:a16="http://schemas.microsoft.com/office/drawing/2014/main" id="{1DDC0D12-0B72-2A97-56A4-770D2B92CBC4}"/>
              </a:ext>
            </a:extLst>
          </p:cNvPr>
          <p:cNvPicPr>
            <a:picLocks noChangeAspect="1"/>
          </p:cNvPicPr>
          <p:nvPr/>
        </p:nvPicPr>
        <p:blipFill>
          <a:blip r:embed="rId9"/>
          <a:stretch>
            <a:fillRect/>
          </a:stretch>
        </p:blipFill>
        <p:spPr>
          <a:xfrm>
            <a:off x="476058" y="2289802"/>
            <a:ext cx="1583366" cy="1551333"/>
          </a:xfrm>
          <a:prstGeom prst="rect">
            <a:avLst/>
          </a:prstGeom>
        </p:spPr>
      </p:pic>
      <p:pic>
        <p:nvPicPr>
          <p:cNvPr id="13" name="Picture 12">
            <a:extLst>
              <a:ext uri="{FF2B5EF4-FFF2-40B4-BE49-F238E27FC236}">
                <a16:creationId xmlns:a16="http://schemas.microsoft.com/office/drawing/2014/main" id="{07496490-2DD9-4B18-E57C-6EB5434D9C83}"/>
              </a:ext>
            </a:extLst>
          </p:cNvPr>
          <p:cNvPicPr>
            <a:picLocks noChangeAspect="1"/>
          </p:cNvPicPr>
          <p:nvPr/>
        </p:nvPicPr>
        <p:blipFill>
          <a:blip r:embed="rId10"/>
          <a:stretch>
            <a:fillRect/>
          </a:stretch>
        </p:blipFill>
        <p:spPr>
          <a:xfrm>
            <a:off x="2642818" y="243839"/>
            <a:ext cx="2704298" cy="1245326"/>
          </a:xfrm>
          <a:prstGeom prst="rect">
            <a:avLst/>
          </a:prstGeom>
        </p:spPr>
      </p:pic>
    </p:spTree>
    <p:extLst>
      <p:ext uri="{BB962C8B-B14F-4D97-AF65-F5344CB8AC3E}">
        <p14:creationId xmlns:p14="http://schemas.microsoft.com/office/powerpoint/2010/main" val="146212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d Credit Stock Illustrations – 4,207 Bad Credit Stock Illustrations,  Vectors &amp; Clipart - Dreamstime">
            <a:extLst>
              <a:ext uri="{FF2B5EF4-FFF2-40B4-BE49-F238E27FC236}">
                <a16:creationId xmlns:a16="http://schemas.microsoft.com/office/drawing/2014/main" id="{47CD59B2-859C-489B-0732-572E369A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994" y="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65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89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t>Productivity Growth</a:t>
            </a:r>
          </a:p>
        </p:txBody>
      </p:sp>
      <p:grpSp>
        <p:nvGrpSpPr>
          <p:cNvPr id="3" name="Group 60">
            <a:extLst>
              <a:ext uri="{FF2B5EF4-FFF2-40B4-BE49-F238E27FC236}">
                <a16:creationId xmlns:a16="http://schemas.microsoft.com/office/drawing/2014/main" id="{B51E8977-1C27-41B2-BC08-7CA934ABC43F}"/>
              </a:ext>
            </a:extLst>
          </p:cNvPr>
          <p:cNvGrpSpPr/>
          <p:nvPr/>
        </p:nvGrpSpPr>
        <p:grpSpPr>
          <a:xfrm rot="10800000">
            <a:off x="5822875" y="3251453"/>
            <a:ext cx="1447516" cy="2601166"/>
            <a:chOff x="2952760" y="2204864"/>
            <a:chExt cx="1447516" cy="2601166"/>
          </a:xfrm>
        </p:grpSpPr>
        <p:sp>
          <p:nvSpPr>
            <p:cNvPr id="4" name="Up-Down Arrow 47">
              <a:extLst>
                <a:ext uri="{FF2B5EF4-FFF2-40B4-BE49-F238E27FC236}">
                  <a16:creationId xmlns:a16="http://schemas.microsoft.com/office/drawing/2014/main" id="{18513E2B-2856-4394-ADAB-7E35DBD7183F}"/>
                </a:ext>
              </a:extLst>
            </p:cNvPr>
            <p:cNvSpPr/>
            <p:nvPr/>
          </p:nvSpPr>
          <p:spPr>
            <a:xfrm>
              <a:off x="2960116" y="2204864"/>
              <a:ext cx="1440160" cy="2601166"/>
            </a:xfrm>
            <a:prstGeom prst="upArrow">
              <a:avLst/>
            </a:prstGeom>
            <a:solidFill>
              <a:schemeClr val="bg1"/>
            </a:solidFill>
            <a:ln>
              <a:noFill/>
            </a:ln>
            <a:effectLst>
              <a:outerShdw blurRad="38100" dist="127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Up-Down Arrow 45">
              <a:extLst>
                <a:ext uri="{FF2B5EF4-FFF2-40B4-BE49-F238E27FC236}">
                  <a16:creationId xmlns:a16="http://schemas.microsoft.com/office/drawing/2014/main" id="{32C944DA-DEAD-44EF-BF1B-C17A79674FE7}"/>
                </a:ext>
              </a:extLst>
            </p:cNvPr>
            <p:cNvSpPr/>
            <p:nvPr/>
          </p:nvSpPr>
          <p:spPr>
            <a:xfrm>
              <a:off x="2952760" y="2213742"/>
              <a:ext cx="720080" cy="2592288"/>
            </a:xfrm>
            <a:custGeom>
              <a:avLst/>
              <a:gdLst/>
              <a:ahLst/>
              <a:cxnLst/>
              <a:rect l="l" t="t" r="r" b="b"/>
              <a:pathLst>
                <a:path w="720080" h="2592288">
                  <a:moveTo>
                    <a:pt x="720080" y="0"/>
                  </a:moveTo>
                  <a:lnTo>
                    <a:pt x="720080" y="720080"/>
                  </a:lnTo>
                  <a:lnTo>
                    <a:pt x="720080" y="2592288"/>
                  </a:lnTo>
                  <a:lnTo>
                    <a:pt x="360040" y="2592288"/>
                  </a:lnTo>
                  <a:lnTo>
                    <a:pt x="360040" y="720080"/>
                  </a:lnTo>
                  <a:lnTo>
                    <a:pt x="0" y="7200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Up-Down Arrow 45">
              <a:extLst>
                <a:ext uri="{FF2B5EF4-FFF2-40B4-BE49-F238E27FC236}">
                  <a16:creationId xmlns:a16="http://schemas.microsoft.com/office/drawing/2014/main" id="{7C90BB53-027C-4FCD-9270-6DE03F9E26F4}"/>
                </a:ext>
              </a:extLst>
            </p:cNvPr>
            <p:cNvSpPr/>
            <p:nvPr/>
          </p:nvSpPr>
          <p:spPr>
            <a:xfrm>
              <a:off x="3666232" y="2204864"/>
              <a:ext cx="720080" cy="720080"/>
            </a:xfrm>
            <a:custGeom>
              <a:avLst/>
              <a:gdLst/>
              <a:ahLst/>
              <a:cxnLst/>
              <a:rect l="l" t="t" r="r" b="b"/>
              <a:pathLst>
                <a:path w="720080" h="720080">
                  <a:moveTo>
                    <a:pt x="0" y="0"/>
                  </a:moveTo>
                  <a:lnTo>
                    <a:pt x="720080" y="720080"/>
                  </a:lnTo>
                  <a:lnTo>
                    <a:pt x="360040" y="720080"/>
                  </a:lnTo>
                  <a:lnTo>
                    <a:pt x="0" y="720080"/>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6">
            <a:extLst>
              <a:ext uri="{FF2B5EF4-FFF2-40B4-BE49-F238E27FC236}">
                <a16:creationId xmlns:a16="http://schemas.microsoft.com/office/drawing/2014/main" id="{FE98106B-BAA9-4201-BADE-4B59DCDBB8D4}"/>
              </a:ext>
            </a:extLst>
          </p:cNvPr>
          <p:cNvGrpSpPr/>
          <p:nvPr/>
        </p:nvGrpSpPr>
        <p:grpSpPr>
          <a:xfrm flipV="1">
            <a:off x="4921610" y="2339685"/>
            <a:ext cx="1440160" cy="2600914"/>
            <a:chOff x="4716016" y="2916318"/>
            <a:chExt cx="1440160" cy="2600914"/>
          </a:xfrm>
        </p:grpSpPr>
        <p:sp>
          <p:nvSpPr>
            <p:cNvPr id="8" name="Up-Down Arrow 52">
              <a:extLst>
                <a:ext uri="{FF2B5EF4-FFF2-40B4-BE49-F238E27FC236}">
                  <a16:creationId xmlns:a16="http://schemas.microsoft.com/office/drawing/2014/main" id="{C00C8DE2-CAEC-4E30-856E-E36E0E365235}"/>
                </a:ext>
              </a:extLst>
            </p:cNvPr>
            <p:cNvSpPr/>
            <p:nvPr/>
          </p:nvSpPr>
          <p:spPr>
            <a:xfrm>
              <a:off x="4716016" y="2924943"/>
              <a:ext cx="1440160" cy="2592288"/>
            </a:xfrm>
            <a:prstGeom prst="downArrow">
              <a:avLst/>
            </a:prstGeom>
            <a:solidFill>
              <a:schemeClr val="bg1">
                <a:lumMod val="95000"/>
              </a:schemeClr>
            </a:solidFill>
            <a:ln>
              <a:noFill/>
            </a:ln>
            <a:effectLst>
              <a:outerShdw blurRad="38100" dist="127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Up-Down Arrow 46">
              <a:extLst>
                <a:ext uri="{FF2B5EF4-FFF2-40B4-BE49-F238E27FC236}">
                  <a16:creationId xmlns:a16="http://schemas.microsoft.com/office/drawing/2014/main" id="{B4731D04-E2B1-4137-AF84-EE0CB28B02F8}"/>
                </a:ext>
              </a:extLst>
            </p:cNvPr>
            <p:cNvSpPr/>
            <p:nvPr/>
          </p:nvSpPr>
          <p:spPr>
            <a:xfrm>
              <a:off x="4716016" y="2924944"/>
              <a:ext cx="728958" cy="2592288"/>
            </a:xfrm>
            <a:custGeom>
              <a:avLst/>
              <a:gdLst/>
              <a:ahLst/>
              <a:cxnLst/>
              <a:rect l="l" t="t" r="r" b="b"/>
              <a:pathLst>
                <a:path w="728958" h="2592288">
                  <a:moveTo>
                    <a:pt x="360040" y="0"/>
                  </a:moveTo>
                  <a:lnTo>
                    <a:pt x="720080" y="0"/>
                  </a:lnTo>
                  <a:lnTo>
                    <a:pt x="720080" y="1872208"/>
                  </a:lnTo>
                  <a:lnTo>
                    <a:pt x="728958" y="1872208"/>
                  </a:lnTo>
                  <a:lnTo>
                    <a:pt x="728958" y="2583410"/>
                  </a:lnTo>
                  <a:lnTo>
                    <a:pt x="720080" y="2592288"/>
                  </a:lnTo>
                  <a:lnTo>
                    <a:pt x="0" y="1872208"/>
                  </a:lnTo>
                  <a:lnTo>
                    <a:pt x="360040" y="18722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Up-Down Arrow 46">
              <a:extLst>
                <a:ext uri="{FF2B5EF4-FFF2-40B4-BE49-F238E27FC236}">
                  <a16:creationId xmlns:a16="http://schemas.microsoft.com/office/drawing/2014/main" id="{C964A8D4-87A5-4D57-8D10-08511D512154}"/>
                </a:ext>
              </a:extLst>
            </p:cNvPr>
            <p:cNvSpPr/>
            <p:nvPr/>
          </p:nvSpPr>
          <p:spPr>
            <a:xfrm>
              <a:off x="5427218" y="2916318"/>
              <a:ext cx="728958" cy="2592288"/>
            </a:xfrm>
            <a:custGeom>
              <a:avLst/>
              <a:gdLst/>
              <a:ahLst/>
              <a:cxnLst/>
              <a:rect l="l" t="t" r="r" b="b"/>
              <a:pathLst>
                <a:path w="728958" h="2592288">
                  <a:moveTo>
                    <a:pt x="0" y="0"/>
                  </a:moveTo>
                  <a:lnTo>
                    <a:pt x="8878" y="0"/>
                  </a:lnTo>
                  <a:lnTo>
                    <a:pt x="8878" y="1872208"/>
                  </a:lnTo>
                  <a:lnTo>
                    <a:pt x="368918" y="1872208"/>
                  </a:lnTo>
                  <a:lnTo>
                    <a:pt x="728958" y="1872208"/>
                  </a:lnTo>
                  <a:lnTo>
                    <a:pt x="8878" y="2592288"/>
                  </a:lnTo>
                  <a:lnTo>
                    <a:pt x="0" y="258341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1" name="Group 11">
            <a:extLst>
              <a:ext uri="{FF2B5EF4-FFF2-40B4-BE49-F238E27FC236}">
                <a16:creationId xmlns:a16="http://schemas.microsoft.com/office/drawing/2014/main" id="{0189C8B2-D46A-4422-8C13-719DA92F9291}"/>
              </a:ext>
            </a:extLst>
          </p:cNvPr>
          <p:cNvGrpSpPr/>
          <p:nvPr/>
        </p:nvGrpSpPr>
        <p:grpSpPr>
          <a:xfrm>
            <a:off x="863859" y="3523154"/>
            <a:ext cx="3488745" cy="1024443"/>
            <a:chOff x="1797648" y="2369571"/>
            <a:chExt cx="3488745" cy="1024443"/>
          </a:xfrm>
        </p:grpSpPr>
        <p:sp>
          <p:nvSpPr>
            <p:cNvPr id="12" name="TextBox 11">
              <a:extLst>
                <a:ext uri="{FF2B5EF4-FFF2-40B4-BE49-F238E27FC236}">
                  <a16:creationId xmlns:a16="http://schemas.microsoft.com/office/drawing/2014/main" id="{0AF29597-A628-4833-99E9-94E14FC9B960}"/>
                </a:ext>
              </a:extLst>
            </p:cNvPr>
            <p:cNvSpPr txBox="1"/>
            <p:nvPr/>
          </p:nvSpPr>
          <p:spPr>
            <a:xfrm>
              <a:off x="1797648" y="2369571"/>
              <a:ext cx="3488745" cy="338554"/>
            </a:xfrm>
            <a:prstGeom prst="rect">
              <a:avLst/>
            </a:prstGeom>
            <a:noFill/>
          </p:spPr>
          <p:txBody>
            <a:bodyPr wrap="square" lIns="108000" rIns="108000" rtlCol="0">
              <a:spAutoFit/>
            </a:bodyPr>
            <a:lstStyle/>
            <a:p>
              <a:r>
                <a:rPr lang="en-GB" altLang="ko-KR" sz="1600" b="1" dirty="0">
                  <a:solidFill>
                    <a:schemeClr val="accent2"/>
                  </a:solidFill>
                  <a:cs typeface="Arial" pitchFamily="34" charset="0"/>
                </a:rPr>
                <a:t>ALLPPT Layout Clean Text Slide</a:t>
              </a:r>
              <a:endParaRPr lang="ko-KR" altLang="en-US" sz="16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id="{D122DAE6-8D41-4E63-B258-9D5E7DC7252E}"/>
                </a:ext>
              </a:extLst>
            </p:cNvPr>
            <p:cNvSpPr txBox="1"/>
            <p:nvPr/>
          </p:nvSpPr>
          <p:spPr>
            <a:xfrm>
              <a:off x="2147566" y="2793850"/>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3D0CD0E6-0784-454F-83BA-4934BC48E32C}"/>
                </a:ext>
              </a:extLst>
            </p:cNvPr>
            <p:cNvSpPr txBox="1"/>
            <p:nvPr/>
          </p:nvSpPr>
          <p:spPr>
            <a:xfrm>
              <a:off x="2147566" y="3117015"/>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grpSp>
        <p:nvGrpSpPr>
          <p:cNvPr id="15" name="Group 16">
            <a:extLst>
              <a:ext uri="{FF2B5EF4-FFF2-40B4-BE49-F238E27FC236}">
                <a16:creationId xmlns:a16="http://schemas.microsoft.com/office/drawing/2014/main" id="{B8AB9D5A-DB0B-4509-8CDD-F5ADE1F35F0E}"/>
              </a:ext>
            </a:extLst>
          </p:cNvPr>
          <p:cNvGrpSpPr/>
          <p:nvPr/>
        </p:nvGrpSpPr>
        <p:grpSpPr>
          <a:xfrm>
            <a:off x="863859" y="4819299"/>
            <a:ext cx="3488745" cy="1024443"/>
            <a:chOff x="1797648" y="3788063"/>
            <a:chExt cx="3488745" cy="1024443"/>
          </a:xfrm>
        </p:grpSpPr>
        <p:sp>
          <p:nvSpPr>
            <p:cNvPr id="16" name="TextBox 15">
              <a:extLst>
                <a:ext uri="{FF2B5EF4-FFF2-40B4-BE49-F238E27FC236}">
                  <a16:creationId xmlns:a16="http://schemas.microsoft.com/office/drawing/2014/main" id="{1053203A-F25F-49FF-A5D7-072A24B0F9BD}"/>
                </a:ext>
              </a:extLst>
            </p:cNvPr>
            <p:cNvSpPr txBox="1"/>
            <p:nvPr/>
          </p:nvSpPr>
          <p:spPr>
            <a:xfrm>
              <a:off x="1797648" y="3788063"/>
              <a:ext cx="3488745" cy="338554"/>
            </a:xfrm>
            <a:prstGeom prst="rect">
              <a:avLst/>
            </a:prstGeom>
            <a:noFill/>
          </p:spPr>
          <p:txBody>
            <a:bodyPr wrap="square" lIns="108000" rIns="108000" rtlCol="0">
              <a:spAutoFit/>
            </a:bodyPr>
            <a:lstStyle/>
            <a:p>
              <a:r>
                <a:rPr lang="en-GB" altLang="ko-KR" sz="1600" b="1" dirty="0">
                  <a:solidFill>
                    <a:schemeClr val="accent1"/>
                  </a:solidFill>
                  <a:cs typeface="Arial" pitchFamily="34" charset="0"/>
                </a:rPr>
                <a:t>ALLPPT Layout Clean Text Slide</a:t>
              </a:r>
              <a:endParaRPr lang="ko-KR" altLang="en-US" sz="16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E6B23E1B-7446-46C0-92C6-619BF6B8F3A4}"/>
                </a:ext>
              </a:extLst>
            </p:cNvPr>
            <p:cNvSpPr txBox="1"/>
            <p:nvPr/>
          </p:nvSpPr>
          <p:spPr>
            <a:xfrm>
              <a:off x="2147566" y="4212342"/>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18" name="TextBox 17">
              <a:extLst>
                <a:ext uri="{FF2B5EF4-FFF2-40B4-BE49-F238E27FC236}">
                  <a16:creationId xmlns:a16="http://schemas.microsoft.com/office/drawing/2014/main" id="{CBBA86E2-35E5-48B8-9408-802322CAE3EE}"/>
                </a:ext>
              </a:extLst>
            </p:cNvPr>
            <p:cNvSpPr txBox="1"/>
            <p:nvPr/>
          </p:nvSpPr>
          <p:spPr>
            <a:xfrm>
              <a:off x="2147566" y="4535507"/>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grpSp>
        <p:nvGrpSpPr>
          <p:cNvPr id="19" name="Group 3">
            <a:extLst>
              <a:ext uri="{FF2B5EF4-FFF2-40B4-BE49-F238E27FC236}">
                <a16:creationId xmlns:a16="http://schemas.microsoft.com/office/drawing/2014/main" id="{9B63588E-22D2-466C-89AA-92ECC40873E0}"/>
              </a:ext>
            </a:extLst>
          </p:cNvPr>
          <p:cNvGrpSpPr/>
          <p:nvPr/>
        </p:nvGrpSpPr>
        <p:grpSpPr>
          <a:xfrm>
            <a:off x="863859" y="1862531"/>
            <a:ext cx="3359796" cy="1270002"/>
            <a:chOff x="2081649" y="3313839"/>
            <a:chExt cx="3359796" cy="1270002"/>
          </a:xfrm>
        </p:grpSpPr>
        <p:sp>
          <p:nvSpPr>
            <p:cNvPr id="20" name="TextBox 19">
              <a:extLst>
                <a:ext uri="{FF2B5EF4-FFF2-40B4-BE49-F238E27FC236}">
                  <a16:creationId xmlns:a16="http://schemas.microsoft.com/office/drawing/2014/main" id="{93DA5ACE-C441-46F0-B8B6-864C1893DFC2}"/>
                </a:ext>
              </a:extLst>
            </p:cNvPr>
            <p:cNvSpPr txBox="1"/>
            <p:nvPr/>
          </p:nvSpPr>
          <p:spPr>
            <a:xfrm>
              <a:off x="2081649" y="3568178"/>
              <a:ext cx="3359796" cy="1015663"/>
            </a:xfrm>
            <a:prstGeom prst="rect">
              <a:avLst/>
            </a:prstGeom>
            <a:noFill/>
          </p:spPr>
          <p:txBody>
            <a:bodyPr wrap="square" rtlCol="0">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r>
                <a:rPr lang="en-US" altLang="ko-KR" sz="1200" dirty="0">
                  <a:solidFill>
                    <a:schemeClr val="tx1">
                      <a:lumMod val="75000"/>
                      <a:lumOff val="25000"/>
                    </a:schemeClr>
                  </a:solidFill>
                </a:rPr>
                <a:t>You can simply impress your audience. </a:t>
              </a:r>
            </a:p>
          </p:txBody>
        </p:sp>
        <p:sp>
          <p:nvSpPr>
            <p:cNvPr id="21" name="TextBox 20">
              <a:extLst>
                <a:ext uri="{FF2B5EF4-FFF2-40B4-BE49-F238E27FC236}">
                  <a16:creationId xmlns:a16="http://schemas.microsoft.com/office/drawing/2014/main" id="{8431667D-690D-4C98-A8E8-F4BEA3BDAC90}"/>
                </a:ext>
              </a:extLst>
            </p:cNvPr>
            <p:cNvSpPr txBox="1"/>
            <p:nvPr/>
          </p:nvSpPr>
          <p:spPr>
            <a:xfrm>
              <a:off x="2081649" y="3313839"/>
              <a:ext cx="3359796" cy="307777"/>
            </a:xfrm>
            <a:prstGeom prst="rect">
              <a:avLst/>
            </a:prstGeom>
            <a:noFill/>
          </p:spPr>
          <p:txBody>
            <a:bodyPr wrap="square" rtlCol="0">
              <a:spAutoFit/>
            </a:bodyPr>
            <a:lstStyle/>
            <a:p>
              <a:r>
                <a:rPr lang="en-US" altLang="ko-KR" sz="1400" b="1" dirty="0">
                  <a:solidFill>
                    <a:schemeClr val="tx1">
                      <a:lumMod val="75000"/>
                      <a:lumOff val="25000"/>
                    </a:schemeClr>
                  </a:solidFill>
                </a:rPr>
                <a:t>High Productivity</a:t>
              </a:r>
              <a:endParaRPr lang="ko-KR" altLang="en-US" sz="1400" b="1" dirty="0">
                <a:solidFill>
                  <a:schemeClr val="tx1">
                    <a:lumMod val="75000"/>
                    <a:lumOff val="25000"/>
                  </a:schemeClr>
                </a:solidFill>
              </a:endParaRPr>
            </a:p>
          </p:txBody>
        </p:sp>
      </p:grpSp>
      <p:grpSp>
        <p:nvGrpSpPr>
          <p:cNvPr id="22" name="Group 11">
            <a:extLst>
              <a:ext uri="{FF2B5EF4-FFF2-40B4-BE49-F238E27FC236}">
                <a16:creationId xmlns:a16="http://schemas.microsoft.com/office/drawing/2014/main" id="{0C6D17A2-C900-4F35-9FD4-7890D169A1B6}"/>
              </a:ext>
            </a:extLst>
          </p:cNvPr>
          <p:cNvGrpSpPr/>
          <p:nvPr/>
        </p:nvGrpSpPr>
        <p:grpSpPr>
          <a:xfrm>
            <a:off x="7845910" y="3523154"/>
            <a:ext cx="3488745" cy="1024443"/>
            <a:chOff x="1797648" y="2369571"/>
            <a:chExt cx="3488745" cy="1024443"/>
          </a:xfrm>
        </p:grpSpPr>
        <p:sp>
          <p:nvSpPr>
            <p:cNvPr id="23" name="TextBox 22">
              <a:extLst>
                <a:ext uri="{FF2B5EF4-FFF2-40B4-BE49-F238E27FC236}">
                  <a16:creationId xmlns:a16="http://schemas.microsoft.com/office/drawing/2014/main" id="{E8590BE9-F6AA-4799-A7D0-3E8AA9A62C66}"/>
                </a:ext>
              </a:extLst>
            </p:cNvPr>
            <p:cNvSpPr txBox="1"/>
            <p:nvPr/>
          </p:nvSpPr>
          <p:spPr>
            <a:xfrm>
              <a:off x="1797648" y="2369571"/>
              <a:ext cx="3488745" cy="338554"/>
            </a:xfrm>
            <a:prstGeom prst="rect">
              <a:avLst/>
            </a:prstGeom>
            <a:noFill/>
          </p:spPr>
          <p:txBody>
            <a:bodyPr wrap="square" lIns="108000" rIns="108000" rtlCol="0">
              <a:spAutoFit/>
            </a:bodyPr>
            <a:lstStyle/>
            <a:p>
              <a:pPr algn="r"/>
              <a:r>
                <a:rPr lang="en-GB" altLang="ko-KR" sz="1600" b="1" dirty="0">
                  <a:solidFill>
                    <a:schemeClr val="accent3"/>
                  </a:solidFill>
                  <a:cs typeface="Arial" pitchFamily="34" charset="0"/>
                </a:rPr>
                <a:t>ALLPPT Layout Clean Text Slide</a:t>
              </a:r>
              <a:endParaRPr lang="ko-KR" altLang="en-US" sz="1600" b="1" dirty="0">
                <a:solidFill>
                  <a:schemeClr val="accent3"/>
                </a:solidFill>
                <a:cs typeface="Arial" pitchFamily="34" charset="0"/>
              </a:endParaRPr>
            </a:p>
          </p:txBody>
        </p:sp>
        <p:sp>
          <p:nvSpPr>
            <p:cNvPr id="24" name="TextBox 23">
              <a:extLst>
                <a:ext uri="{FF2B5EF4-FFF2-40B4-BE49-F238E27FC236}">
                  <a16:creationId xmlns:a16="http://schemas.microsoft.com/office/drawing/2014/main" id="{483A1D25-D215-4C22-84AF-89C4909DE347}"/>
                </a:ext>
              </a:extLst>
            </p:cNvPr>
            <p:cNvSpPr txBox="1"/>
            <p:nvPr/>
          </p:nvSpPr>
          <p:spPr>
            <a:xfrm>
              <a:off x="2147566" y="2793850"/>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CE11B71F-8F7A-48F7-ADDC-A72D4945FBD1}"/>
                </a:ext>
              </a:extLst>
            </p:cNvPr>
            <p:cNvSpPr txBox="1"/>
            <p:nvPr/>
          </p:nvSpPr>
          <p:spPr>
            <a:xfrm>
              <a:off x="2147566" y="3117015"/>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grpSp>
        <p:nvGrpSpPr>
          <p:cNvPr id="26" name="Group 16">
            <a:extLst>
              <a:ext uri="{FF2B5EF4-FFF2-40B4-BE49-F238E27FC236}">
                <a16:creationId xmlns:a16="http://schemas.microsoft.com/office/drawing/2014/main" id="{E2300EB5-054A-418E-BBB3-1CD376BF7114}"/>
              </a:ext>
            </a:extLst>
          </p:cNvPr>
          <p:cNvGrpSpPr/>
          <p:nvPr/>
        </p:nvGrpSpPr>
        <p:grpSpPr>
          <a:xfrm>
            <a:off x="7845910" y="4819299"/>
            <a:ext cx="3488745" cy="1024443"/>
            <a:chOff x="1797648" y="3788063"/>
            <a:chExt cx="3488745" cy="1024443"/>
          </a:xfrm>
        </p:grpSpPr>
        <p:sp>
          <p:nvSpPr>
            <p:cNvPr id="27" name="TextBox 26">
              <a:extLst>
                <a:ext uri="{FF2B5EF4-FFF2-40B4-BE49-F238E27FC236}">
                  <a16:creationId xmlns:a16="http://schemas.microsoft.com/office/drawing/2014/main" id="{0A80F224-3E33-4261-8087-C4B3B4592056}"/>
                </a:ext>
              </a:extLst>
            </p:cNvPr>
            <p:cNvSpPr txBox="1"/>
            <p:nvPr/>
          </p:nvSpPr>
          <p:spPr>
            <a:xfrm>
              <a:off x="1797648" y="3788063"/>
              <a:ext cx="3488745" cy="338554"/>
            </a:xfrm>
            <a:prstGeom prst="rect">
              <a:avLst/>
            </a:prstGeom>
            <a:noFill/>
          </p:spPr>
          <p:txBody>
            <a:bodyPr wrap="square" lIns="108000" rIns="108000" rtlCol="0">
              <a:spAutoFit/>
            </a:bodyPr>
            <a:lstStyle/>
            <a:p>
              <a:pPr algn="r"/>
              <a:r>
                <a:rPr lang="en-GB" altLang="ko-KR" sz="1600" b="1" dirty="0">
                  <a:solidFill>
                    <a:schemeClr val="accent4"/>
                  </a:solidFill>
                  <a:cs typeface="Arial" pitchFamily="34" charset="0"/>
                </a:rPr>
                <a:t>ALLPPT Layout Clean Text Slide</a:t>
              </a:r>
              <a:endParaRPr lang="ko-KR" altLang="en-US" sz="1600" b="1" dirty="0">
                <a:solidFill>
                  <a:schemeClr val="accent4"/>
                </a:solidFill>
                <a:cs typeface="Arial" pitchFamily="34" charset="0"/>
              </a:endParaRPr>
            </a:p>
          </p:txBody>
        </p:sp>
        <p:sp>
          <p:nvSpPr>
            <p:cNvPr id="28" name="TextBox 27">
              <a:extLst>
                <a:ext uri="{FF2B5EF4-FFF2-40B4-BE49-F238E27FC236}">
                  <a16:creationId xmlns:a16="http://schemas.microsoft.com/office/drawing/2014/main" id="{96332015-37F5-4F3A-9069-848B229104A4}"/>
                </a:ext>
              </a:extLst>
            </p:cNvPr>
            <p:cNvSpPr txBox="1"/>
            <p:nvPr/>
          </p:nvSpPr>
          <p:spPr>
            <a:xfrm>
              <a:off x="2147566" y="4212342"/>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Modern  PowerPoint  Presentation</a:t>
              </a:r>
              <a:endParaRPr lang="ko-KR" altLang="en-US" sz="1200" dirty="0">
                <a:solidFill>
                  <a:schemeClr val="tx1">
                    <a:lumMod val="85000"/>
                    <a:lumOff val="15000"/>
                  </a:schemeClr>
                </a:solidFill>
                <a:cs typeface="Arial" pitchFamily="34" charset="0"/>
              </a:endParaRPr>
            </a:p>
          </p:txBody>
        </p:sp>
        <p:sp>
          <p:nvSpPr>
            <p:cNvPr id="29" name="TextBox 28">
              <a:extLst>
                <a:ext uri="{FF2B5EF4-FFF2-40B4-BE49-F238E27FC236}">
                  <a16:creationId xmlns:a16="http://schemas.microsoft.com/office/drawing/2014/main" id="{D84414DD-7863-4B72-B5CB-8860B8088D03}"/>
                </a:ext>
              </a:extLst>
            </p:cNvPr>
            <p:cNvSpPr txBox="1"/>
            <p:nvPr/>
          </p:nvSpPr>
          <p:spPr>
            <a:xfrm>
              <a:off x="2147566" y="4535507"/>
              <a:ext cx="3119026"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tx1">
                      <a:lumMod val="85000"/>
                      <a:lumOff val="15000"/>
                    </a:schemeClr>
                  </a:solidFill>
                  <a:cs typeface="Arial" pitchFamily="34" charset="0"/>
                </a:rPr>
                <a:t>Easy to change colors, photos and Text. </a:t>
              </a:r>
              <a:endParaRPr lang="ko-KR" altLang="en-US" sz="1200" dirty="0">
                <a:solidFill>
                  <a:schemeClr val="tx1">
                    <a:lumMod val="85000"/>
                    <a:lumOff val="15000"/>
                  </a:schemeClr>
                </a:solidFill>
                <a:cs typeface="Arial" pitchFamily="34" charset="0"/>
              </a:endParaRPr>
            </a:p>
          </p:txBody>
        </p:sp>
      </p:grpSp>
      <p:grpSp>
        <p:nvGrpSpPr>
          <p:cNvPr id="30" name="Group 3">
            <a:extLst>
              <a:ext uri="{FF2B5EF4-FFF2-40B4-BE49-F238E27FC236}">
                <a16:creationId xmlns:a16="http://schemas.microsoft.com/office/drawing/2014/main" id="{0B3E3CC8-4585-4390-B80D-715C0F7B709C}"/>
              </a:ext>
            </a:extLst>
          </p:cNvPr>
          <p:cNvGrpSpPr/>
          <p:nvPr/>
        </p:nvGrpSpPr>
        <p:grpSpPr>
          <a:xfrm>
            <a:off x="7974859" y="1862531"/>
            <a:ext cx="3359796" cy="1270002"/>
            <a:chOff x="2081649" y="3313839"/>
            <a:chExt cx="3359796" cy="1270002"/>
          </a:xfrm>
        </p:grpSpPr>
        <p:sp>
          <p:nvSpPr>
            <p:cNvPr id="31" name="TextBox 30">
              <a:extLst>
                <a:ext uri="{FF2B5EF4-FFF2-40B4-BE49-F238E27FC236}">
                  <a16:creationId xmlns:a16="http://schemas.microsoft.com/office/drawing/2014/main" id="{F4E98F58-7B17-4C4B-BE8C-F1D0276DE73A}"/>
                </a:ext>
              </a:extLst>
            </p:cNvPr>
            <p:cNvSpPr txBox="1"/>
            <p:nvPr/>
          </p:nvSpPr>
          <p:spPr>
            <a:xfrm>
              <a:off x="2081649" y="3568178"/>
              <a:ext cx="3359796" cy="1015663"/>
            </a:xfrm>
            <a:prstGeom prst="rect">
              <a:avLst/>
            </a:prstGeom>
            <a:noFill/>
          </p:spPr>
          <p:txBody>
            <a:bodyPr wrap="square" rtlCol="0">
              <a:spAutoFit/>
            </a:bodyPr>
            <a:lstStyle/>
            <a:p>
              <a:pPr algn="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r>
                <a:rPr lang="en-US" altLang="ko-KR" sz="1200" dirty="0">
                  <a:solidFill>
                    <a:schemeClr val="tx1">
                      <a:lumMod val="75000"/>
                      <a:lumOff val="25000"/>
                    </a:schemeClr>
                  </a:solidFill>
                </a:rPr>
                <a:t>You can simply impress your audience. </a:t>
              </a:r>
            </a:p>
          </p:txBody>
        </p:sp>
        <p:sp>
          <p:nvSpPr>
            <p:cNvPr id="32" name="TextBox 31">
              <a:extLst>
                <a:ext uri="{FF2B5EF4-FFF2-40B4-BE49-F238E27FC236}">
                  <a16:creationId xmlns:a16="http://schemas.microsoft.com/office/drawing/2014/main" id="{BFF94120-A67E-4576-AFAE-E3C485AD9613}"/>
                </a:ext>
              </a:extLst>
            </p:cNvPr>
            <p:cNvSpPr txBox="1"/>
            <p:nvPr/>
          </p:nvSpPr>
          <p:spPr>
            <a:xfrm>
              <a:off x="2081649" y="3313839"/>
              <a:ext cx="3359796" cy="307777"/>
            </a:xfrm>
            <a:prstGeom prst="rect">
              <a:avLst/>
            </a:prstGeom>
            <a:noFill/>
          </p:spPr>
          <p:txBody>
            <a:bodyPr wrap="square" rtlCol="0">
              <a:spAutoFit/>
            </a:bodyPr>
            <a:lstStyle/>
            <a:p>
              <a:pPr algn="r"/>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grpSp>
    </p:spTree>
    <p:extLst>
      <p:ext uri="{BB962C8B-B14F-4D97-AF65-F5344CB8AC3E}">
        <p14:creationId xmlns:p14="http://schemas.microsoft.com/office/powerpoint/2010/main" val="382729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63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A713D3-3F4D-1984-638E-AA9779B55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724" y="159025"/>
            <a:ext cx="2509276" cy="15903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Businessman central bank man rolling money ...">
            <a:extLst>
              <a:ext uri="{FF2B5EF4-FFF2-40B4-BE49-F238E27FC236}">
                <a16:creationId xmlns:a16="http://schemas.microsoft.com/office/drawing/2014/main" id="{01D591A9-12C2-C271-2D1B-EB347114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918" y="478320"/>
            <a:ext cx="1910109" cy="1271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ap loans: ICICI Bank, PNB, Central Bank cut lending rates ...">
            <a:extLst>
              <a:ext uri="{FF2B5EF4-FFF2-40B4-BE49-F238E27FC236}">
                <a16:creationId xmlns:a16="http://schemas.microsoft.com/office/drawing/2014/main" id="{C7412C13-BCCB-3243-5343-439579D07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811" y="2838616"/>
            <a:ext cx="2196877" cy="14619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sh Vs. Credit: Which Should I Use – Forbes Advisor Canada">
            <a:extLst>
              <a:ext uri="{FF2B5EF4-FFF2-40B4-BE49-F238E27FC236}">
                <a16:creationId xmlns:a16="http://schemas.microsoft.com/office/drawing/2014/main" id="{5B9A2FCA-6B20-112B-357E-3D8BF3F13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E2382016-EEA7-06AD-61D3-D039E286759E}"/>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t="22510" b="22510"/>
          <a:stretch>
            <a:fillRect/>
          </a:stretch>
        </p:blipFill>
        <p:spPr/>
      </p:pic>
      <p:sp>
        <p:nvSpPr>
          <p:cNvPr id="25" name="Freeform: Shape 24">
            <a:extLst>
              <a:ext uri="{FF2B5EF4-FFF2-40B4-BE49-F238E27FC236}">
                <a16:creationId xmlns:a16="http://schemas.microsoft.com/office/drawing/2014/main" id="{0995F200-9EFF-48BE-81BF-CE81A05907F6}"/>
              </a:ext>
            </a:extLst>
          </p:cNvPr>
          <p:cNvSpPr/>
          <p:nvPr/>
        </p:nvSpPr>
        <p:spPr>
          <a:xfrm>
            <a:off x="-8726" y="2270203"/>
            <a:ext cx="12200726" cy="4807010"/>
          </a:xfrm>
          <a:custGeom>
            <a:avLst/>
            <a:gdLst>
              <a:gd name="connsiteX0" fmla="*/ 6323213 w 12200726"/>
              <a:gd name="connsiteY0" fmla="*/ 0 h 4807010"/>
              <a:gd name="connsiteX1" fmla="*/ 6327359 w 12200726"/>
              <a:gd name="connsiteY1" fmla="*/ 508694 h 4807010"/>
              <a:gd name="connsiteX2" fmla="*/ 6406162 w 12200726"/>
              <a:gd name="connsiteY2" fmla="*/ 673796 h 4807010"/>
              <a:gd name="connsiteX3" fmla="*/ 6410310 w 12200726"/>
              <a:gd name="connsiteY3" fmla="*/ 673796 h 4807010"/>
              <a:gd name="connsiteX4" fmla="*/ 6439343 w 12200726"/>
              <a:gd name="connsiteY4" fmla="*/ 673796 h 4807010"/>
              <a:gd name="connsiteX5" fmla="*/ 6439343 w 12200726"/>
              <a:gd name="connsiteY5" fmla="*/ 722879 h 4807010"/>
              <a:gd name="connsiteX6" fmla="*/ 6440381 w 12200726"/>
              <a:gd name="connsiteY6" fmla="*/ 724553 h 4807010"/>
              <a:gd name="connsiteX7" fmla="*/ 6447638 w 12200726"/>
              <a:gd name="connsiteY7" fmla="*/ 736267 h 4807010"/>
              <a:gd name="connsiteX8" fmla="*/ 6447638 w 12200726"/>
              <a:gd name="connsiteY8" fmla="*/ 972765 h 4807010"/>
              <a:gd name="connsiteX9" fmla="*/ 6452303 w 12200726"/>
              <a:gd name="connsiteY9" fmla="*/ 972765 h 4807010"/>
              <a:gd name="connsiteX10" fmla="*/ 6484967 w 12200726"/>
              <a:gd name="connsiteY10" fmla="*/ 972765 h 4807010"/>
              <a:gd name="connsiteX11" fmla="*/ 6484967 w 12200726"/>
              <a:gd name="connsiteY11" fmla="*/ 1262808 h 4807010"/>
              <a:gd name="connsiteX12" fmla="*/ 6488077 w 12200726"/>
              <a:gd name="connsiteY12" fmla="*/ 1262250 h 4807010"/>
              <a:gd name="connsiteX13" fmla="*/ 6509852 w 12200726"/>
              <a:gd name="connsiteY13" fmla="*/ 1258347 h 4807010"/>
              <a:gd name="connsiteX14" fmla="*/ 6505704 w 12200726"/>
              <a:gd name="connsiteY14" fmla="*/ 1441296 h 4807010"/>
              <a:gd name="connsiteX15" fmla="*/ 6508814 w 12200726"/>
              <a:gd name="connsiteY15" fmla="*/ 1441855 h 4807010"/>
              <a:gd name="connsiteX16" fmla="*/ 6530588 w 12200726"/>
              <a:gd name="connsiteY16" fmla="*/ 1445759 h 4807010"/>
              <a:gd name="connsiteX17" fmla="*/ 6531106 w 12200726"/>
              <a:gd name="connsiteY17" fmla="*/ 1447433 h 4807010"/>
              <a:gd name="connsiteX18" fmla="*/ 6534736 w 12200726"/>
              <a:gd name="connsiteY18" fmla="*/ 1459147 h 4807010"/>
              <a:gd name="connsiteX19" fmla="*/ 6536292 w 12200726"/>
              <a:gd name="connsiteY19" fmla="*/ 1454127 h 4807010"/>
              <a:gd name="connsiteX20" fmla="*/ 6547179 w 12200726"/>
              <a:gd name="connsiteY20" fmla="*/ 1418987 h 4807010"/>
              <a:gd name="connsiteX21" fmla="*/ 6550807 w 12200726"/>
              <a:gd name="connsiteY21" fmla="*/ 1418987 h 4807010"/>
              <a:gd name="connsiteX22" fmla="*/ 6576212 w 12200726"/>
              <a:gd name="connsiteY22" fmla="*/ 1418987 h 4807010"/>
              <a:gd name="connsiteX23" fmla="*/ 6576212 w 12200726"/>
              <a:gd name="connsiteY23" fmla="*/ 1485919 h 4807010"/>
              <a:gd name="connsiteX24" fmla="*/ 6578285 w 12200726"/>
              <a:gd name="connsiteY24" fmla="*/ 1487035 h 4807010"/>
              <a:gd name="connsiteX25" fmla="*/ 6592802 w 12200726"/>
              <a:gd name="connsiteY25" fmla="*/ 1494844 h 4807010"/>
              <a:gd name="connsiteX26" fmla="*/ 6592802 w 12200726"/>
              <a:gd name="connsiteY26" fmla="*/ 1497633 h 4807010"/>
              <a:gd name="connsiteX27" fmla="*/ 6592802 w 12200726"/>
              <a:gd name="connsiteY27" fmla="*/ 1517155 h 4807010"/>
              <a:gd name="connsiteX28" fmla="*/ 6684048 w 12200726"/>
              <a:gd name="connsiteY28" fmla="*/ 1517155 h 4807010"/>
              <a:gd name="connsiteX29" fmla="*/ 6684048 w 12200726"/>
              <a:gd name="connsiteY29" fmla="*/ 1519387 h 4807010"/>
              <a:gd name="connsiteX30" fmla="*/ 6684048 w 12200726"/>
              <a:gd name="connsiteY30" fmla="*/ 1535004 h 4807010"/>
              <a:gd name="connsiteX31" fmla="*/ 6688194 w 12200726"/>
              <a:gd name="connsiteY31" fmla="*/ 1535004 h 4807010"/>
              <a:gd name="connsiteX32" fmla="*/ 6717227 w 12200726"/>
              <a:gd name="connsiteY32" fmla="*/ 1535004 h 4807010"/>
              <a:gd name="connsiteX33" fmla="*/ 6717227 w 12200726"/>
              <a:gd name="connsiteY33" fmla="*/ 1472533 h 4807010"/>
              <a:gd name="connsiteX34" fmla="*/ 6808472 w 12200726"/>
              <a:gd name="connsiteY34" fmla="*/ 1472533 h 4807010"/>
              <a:gd name="connsiteX35" fmla="*/ 6808472 w 12200726"/>
              <a:gd name="connsiteY35" fmla="*/ 1469744 h 4807010"/>
              <a:gd name="connsiteX36" fmla="*/ 6808472 w 12200726"/>
              <a:gd name="connsiteY36" fmla="*/ 1450221 h 4807010"/>
              <a:gd name="connsiteX37" fmla="*/ 6810547 w 12200726"/>
              <a:gd name="connsiteY37" fmla="*/ 1450221 h 4807010"/>
              <a:gd name="connsiteX38" fmla="*/ 6825062 w 12200726"/>
              <a:gd name="connsiteY38" fmla="*/ 1450221 h 4807010"/>
              <a:gd name="connsiteX39" fmla="*/ 6825062 w 12200726"/>
              <a:gd name="connsiteY39" fmla="*/ 1446318 h 4807010"/>
              <a:gd name="connsiteX40" fmla="*/ 6825062 w 12200726"/>
              <a:gd name="connsiteY40" fmla="*/ 1418987 h 4807010"/>
              <a:gd name="connsiteX41" fmla="*/ 6826618 w 12200726"/>
              <a:gd name="connsiteY41" fmla="*/ 1418987 h 4807010"/>
              <a:gd name="connsiteX42" fmla="*/ 6837505 w 12200726"/>
              <a:gd name="connsiteY42" fmla="*/ 1418987 h 4807010"/>
              <a:gd name="connsiteX43" fmla="*/ 6837505 w 12200726"/>
              <a:gd name="connsiteY43" fmla="*/ 1416755 h 4807010"/>
              <a:gd name="connsiteX44" fmla="*/ 6837505 w 12200726"/>
              <a:gd name="connsiteY44" fmla="*/ 1401136 h 4807010"/>
              <a:gd name="connsiteX45" fmla="*/ 6841653 w 12200726"/>
              <a:gd name="connsiteY45" fmla="*/ 1401136 h 4807010"/>
              <a:gd name="connsiteX46" fmla="*/ 6870686 w 12200726"/>
              <a:gd name="connsiteY46" fmla="*/ 1401136 h 4807010"/>
              <a:gd name="connsiteX47" fmla="*/ 6870686 w 12200726"/>
              <a:gd name="connsiteY47" fmla="*/ 1403367 h 4807010"/>
              <a:gd name="connsiteX48" fmla="*/ 6870686 w 12200726"/>
              <a:gd name="connsiteY48" fmla="*/ 1418987 h 4807010"/>
              <a:gd name="connsiteX49" fmla="*/ 6916307 w 12200726"/>
              <a:gd name="connsiteY49" fmla="*/ 1418987 h 4807010"/>
              <a:gd name="connsiteX50" fmla="*/ 6916307 w 12200726"/>
              <a:gd name="connsiteY50" fmla="*/ 1415081 h 4807010"/>
              <a:gd name="connsiteX51" fmla="*/ 6916307 w 12200726"/>
              <a:gd name="connsiteY51" fmla="*/ 1387750 h 4807010"/>
              <a:gd name="connsiteX52" fmla="*/ 6919938 w 12200726"/>
              <a:gd name="connsiteY52" fmla="*/ 1387750 h 4807010"/>
              <a:gd name="connsiteX53" fmla="*/ 6945340 w 12200726"/>
              <a:gd name="connsiteY53" fmla="*/ 1387750 h 4807010"/>
              <a:gd name="connsiteX54" fmla="*/ 6945340 w 12200726"/>
              <a:gd name="connsiteY54" fmla="*/ 1436835 h 4807010"/>
              <a:gd name="connsiteX55" fmla="*/ 6947415 w 12200726"/>
              <a:gd name="connsiteY55" fmla="*/ 1436835 h 4807010"/>
              <a:gd name="connsiteX56" fmla="*/ 6961931 w 12200726"/>
              <a:gd name="connsiteY56" fmla="*/ 1436835 h 4807010"/>
              <a:gd name="connsiteX57" fmla="*/ 6961931 w 12200726"/>
              <a:gd name="connsiteY57" fmla="*/ 1434604 h 4807010"/>
              <a:gd name="connsiteX58" fmla="*/ 6961931 w 12200726"/>
              <a:gd name="connsiteY58" fmla="*/ 1418987 h 4807010"/>
              <a:gd name="connsiteX59" fmla="*/ 6965559 w 12200726"/>
              <a:gd name="connsiteY59" fmla="*/ 1418987 h 4807010"/>
              <a:gd name="connsiteX60" fmla="*/ 6990964 w 12200726"/>
              <a:gd name="connsiteY60" fmla="*/ 1418987 h 4807010"/>
              <a:gd name="connsiteX61" fmla="*/ 6990964 w 12200726"/>
              <a:gd name="connsiteY61" fmla="*/ 1472533 h 4807010"/>
              <a:gd name="connsiteX62" fmla="*/ 6995112 w 12200726"/>
              <a:gd name="connsiteY62" fmla="*/ 1472533 h 4807010"/>
              <a:gd name="connsiteX63" fmla="*/ 7024143 w 12200726"/>
              <a:gd name="connsiteY63" fmla="*/ 1472533 h 4807010"/>
              <a:gd name="connsiteX64" fmla="*/ 7024143 w 12200726"/>
              <a:gd name="connsiteY64" fmla="*/ 1475879 h 4807010"/>
              <a:gd name="connsiteX65" fmla="*/ 7024143 w 12200726"/>
              <a:gd name="connsiteY65" fmla="*/ 1499307 h 4807010"/>
              <a:gd name="connsiteX66" fmla="*/ 7025698 w 12200726"/>
              <a:gd name="connsiteY66" fmla="*/ 1499307 h 4807010"/>
              <a:gd name="connsiteX67" fmla="*/ 7036588 w 12200726"/>
              <a:gd name="connsiteY67" fmla="*/ 1499307 h 4807010"/>
              <a:gd name="connsiteX68" fmla="*/ 7036588 w 12200726"/>
              <a:gd name="connsiteY68" fmla="*/ 1497633 h 4807010"/>
              <a:gd name="connsiteX69" fmla="*/ 7036588 w 12200726"/>
              <a:gd name="connsiteY69" fmla="*/ 1485919 h 4807010"/>
              <a:gd name="connsiteX70" fmla="*/ 7098800 w 12200726"/>
              <a:gd name="connsiteY70" fmla="*/ 1485919 h 4807010"/>
              <a:gd name="connsiteX71" fmla="*/ 7098800 w 12200726"/>
              <a:gd name="connsiteY71" fmla="*/ 1535004 h 4807010"/>
              <a:gd name="connsiteX72" fmla="*/ 7100873 w 12200726"/>
              <a:gd name="connsiteY72" fmla="*/ 1535004 h 4807010"/>
              <a:gd name="connsiteX73" fmla="*/ 7115390 w 12200726"/>
              <a:gd name="connsiteY73" fmla="*/ 1535004 h 4807010"/>
              <a:gd name="connsiteX74" fmla="*/ 7115390 w 12200726"/>
              <a:gd name="connsiteY74" fmla="*/ 1537235 h 4807010"/>
              <a:gd name="connsiteX75" fmla="*/ 7115390 w 12200726"/>
              <a:gd name="connsiteY75" fmla="*/ 1552853 h 4807010"/>
              <a:gd name="connsiteX76" fmla="*/ 7116945 w 12200726"/>
              <a:gd name="connsiteY76" fmla="*/ 1552853 h 4807010"/>
              <a:gd name="connsiteX77" fmla="*/ 7127833 w 12200726"/>
              <a:gd name="connsiteY77" fmla="*/ 1552853 h 4807010"/>
              <a:gd name="connsiteX78" fmla="*/ 7127833 w 12200726"/>
              <a:gd name="connsiteY78" fmla="*/ 1548390 h 4807010"/>
              <a:gd name="connsiteX79" fmla="*/ 7127833 w 12200726"/>
              <a:gd name="connsiteY79" fmla="*/ 1517155 h 4807010"/>
              <a:gd name="connsiteX80" fmla="*/ 7129906 w 12200726"/>
              <a:gd name="connsiteY80" fmla="*/ 1517155 h 4807010"/>
              <a:gd name="connsiteX81" fmla="*/ 7144423 w 12200726"/>
              <a:gd name="connsiteY81" fmla="*/ 1517155 h 4807010"/>
              <a:gd name="connsiteX82" fmla="*/ 7144423 w 12200726"/>
              <a:gd name="connsiteY82" fmla="*/ 1519387 h 4807010"/>
              <a:gd name="connsiteX83" fmla="*/ 7144423 w 12200726"/>
              <a:gd name="connsiteY83" fmla="*/ 1535004 h 4807010"/>
              <a:gd name="connsiteX84" fmla="*/ 7155310 w 12200726"/>
              <a:gd name="connsiteY84" fmla="*/ 1530890 h 4807010"/>
              <a:gd name="connsiteX85" fmla="*/ 7156866 w 12200726"/>
              <a:gd name="connsiteY85" fmla="*/ 1528867 h 4807010"/>
              <a:gd name="connsiteX86" fmla="*/ 7156866 w 12200726"/>
              <a:gd name="connsiteY86" fmla="*/ 1517155 h 4807010"/>
              <a:gd name="connsiteX87" fmla="*/ 7235668 w 12200726"/>
              <a:gd name="connsiteY87" fmla="*/ 1517155 h 4807010"/>
              <a:gd name="connsiteX88" fmla="*/ 7235668 w 12200726"/>
              <a:gd name="connsiteY88" fmla="*/ 1566239 h 4807010"/>
              <a:gd name="connsiteX89" fmla="*/ 7239814 w 12200726"/>
              <a:gd name="connsiteY89" fmla="*/ 1566239 h 4807010"/>
              <a:gd name="connsiteX90" fmla="*/ 7268847 w 12200726"/>
              <a:gd name="connsiteY90" fmla="*/ 1566239 h 4807010"/>
              <a:gd name="connsiteX91" fmla="*/ 7268847 w 12200726"/>
              <a:gd name="connsiteY91" fmla="*/ 1568470 h 4807010"/>
              <a:gd name="connsiteX92" fmla="*/ 7268847 w 12200726"/>
              <a:gd name="connsiteY92" fmla="*/ 1584087 h 4807010"/>
              <a:gd name="connsiteX93" fmla="*/ 7272478 w 12200726"/>
              <a:gd name="connsiteY93" fmla="*/ 1584087 h 4807010"/>
              <a:gd name="connsiteX94" fmla="*/ 7297880 w 12200726"/>
              <a:gd name="connsiteY94" fmla="*/ 1584087 h 4807010"/>
              <a:gd name="connsiteX95" fmla="*/ 7297880 w 12200726"/>
              <a:gd name="connsiteY95" fmla="*/ 1535004 h 4807010"/>
              <a:gd name="connsiteX96" fmla="*/ 7299953 w 12200726"/>
              <a:gd name="connsiteY96" fmla="*/ 1535004 h 4807010"/>
              <a:gd name="connsiteX97" fmla="*/ 7314471 w 12200726"/>
              <a:gd name="connsiteY97" fmla="*/ 1535004 h 4807010"/>
              <a:gd name="connsiteX98" fmla="*/ 7314471 w 12200726"/>
              <a:gd name="connsiteY98" fmla="*/ 1468070 h 4807010"/>
              <a:gd name="connsiteX99" fmla="*/ 7316544 w 12200726"/>
              <a:gd name="connsiteY99" fmla="*/ 1468070 h 4807010"/>
              <a:gd name="connsiteX100" fmla="*/ 7331061 w 12200726"/>
              <a:gd name="connsiteY100" fmla="*/ 1468070 h 4807010"/>
              <a:gd name="connsiteX101" fmla="*/ 7331061 w 12200726"/>
              <a:gd name="connsiteY101" fmla="*/ 1464167 h 4807010"/>
              <a:gd name="connsiteX102" fmla="*/ 7331061 w 12200726"/>
              <a:gd name="connsiteY102" fmla="*/ 1436835 h 4807010"/>
              <a:gd name="connsiteX103" fmla="*/ 7328469 w 12200726"/>
              <a:gd name="connsiteY103" fmla="*/ 1433487 h 4807010"/>
              <a:gd name="connsiteX104" fmla="*/ 7339356 w 12200726"/>
              <a:gd name="connsiteY104" fmla="*/ 1410061 h 4807010"/>
              <a:gd name="connsiteX105" fmla="*/ 7355946 w 12200726"/>
              <a:gd name="connsiteY105" fmla="*/ 1468070 h 4807010"/>
              <a:gd name="connsiteX106" fmla="*/ 7357502 w 12200726"/>
              <a:gd name="connsiteY106" fmla="*/ 1468070 h 4807010"/>
              <a:gd name="connsiteX107" fmla="*/ 7368389 w 12200726"/>
              <a:gd name="connsiteY107" fmla="*/ 1468070 h 4807010"/>
              <a:gd name="connsiteX108" fmla="*/ 7368389 w 12200726"/>
              <a:gd name="connsiteY108" fmla="*/ 1249422 h 4807010"/>
              <a:gd name="connsiteX109" fmla="*/ 7371499 w 12200726"/>
              <a:gd name="connsiteY109" fmla="*/ 1249422 h 4807010"/>
              <a:gd name="connsiteX110" fmla="*/ 7393274 w 12200726"/>
              <a:gd name="connsiteY110" fmla="*/ 1249422 h 4807010"/>
              <a:gd name="connsiteX111" fmla="*/ 7393274 w 12200726"/>
              <a:gd name="connsiteY111" fmla="*/ 1151253 h 4807010"/>
              <a:gd name="connsiteX112" fmla="*/ 7447191 w 12200726"/>
              <a:gd name="connsiteY112" fmla="*/ 1151253 h 4807010"/>
              <a:gd name="connsiteX113" fmla="*/ 7447191 w 12200726"/>
              <a:gd name="connsiteY113" fmla="*/ 1106630 h 4807010"/>
              <a:gd name="connsiteX114" fmla="*/ 7517700 w 12200726"/>
              <a:gd name="connsiteY114" fmla="*/ 1106630 h 4807010"/>
              <a:gd name="connsiteX115" fmla="*/ 7517700 w 12200726"/>
              <a:gd name="connsiteY115" fmla="*/ 1111650 h 4807010"/>
              <a:gd name="connsiteX116" fmla="*/ 7517700 w 12200726"/>
              <a:gd name="connsiteY116" fmla="*/ 1146790 h 4807010"/>
              <a:gd name="connsiteX117" fmla="*/ 7522366 w 12200726"/>
              <a:gd name="connsiteY117" fmla="*/ 1146790 h 4807010"/>
              <a:gd name="connsiteX118" fmla="*/ 7555027 w 12200726"/>
              <a:gd name="connsiteY118" fmla="*/ 1146790 h 4807010"/>
              <a:gd name="connsiteX119" fmla="*/ 7555027 w 12200726"/>
              <a:gd name="connsiteY119" fmla="*/ 1244959 h 4807010"/>
              <a:gd name="connsiteX120" fmla="*/ 7557100 w 12200726"/>
              <a:gd name="connsiteY120" fmla="*/ 1244959 h 4807010"/>
              <a:gd name="connsiteX121" fmla="*/ 7571618 w 12200726"/>
              <a:gd name="connsiteY121" fmla="*/ 1244959 h 4807010"/>
              <a:gd name="connsiteX122" fmla="*/ 7600651 w 12200726"/>
              <a:gd name="connsiteY122" fmla="*/ 1253884 h 4807010"/>
              <a:gd name="connsiteX123" fmla="*/ 7600651 w 12200726"/>
              <a:gd name="connsiteY123" fmla="*/ 1334204 h 4807010"/>
              <a:gd name="connsiteX124" fmla="*/ 7602724 w 12200726"/>
              <a:gd name="connsiteY124" fmla="*/ 1334204 h 4807010"/>
              <a:gd name="connsiteX125" fmla="*/ 7617239 w 12200726"/>
              <a:gd name="connsiteY125" fmla="*/ 1334204 h 4807010"/>
              <a:gd name="connsiteX126" fmla="*/ 7617239 w 12200726"/>
              <a:gd name="connsiteY126" fmla="*/ 1337550 h 4807010"/>
              <a:gd name="connsiteX127" fmla="*/ 7617239 w 12200726"/>
              <a:gd name="connsiteY127" fmla="*/ 1360976 h 4807010"/>
              <a:gd name="connsiteX128" fmla="*/ 7621387 w 12200726"/>
              <a:gd name="connsiteY128" fmla="*/ 1360976 h 4807010"/>
              <a:gd name="connsiteX129" fmla="*/ 7650420 w 12200726"/>
              <a:gd name="connsiteY129" fmla="*/ 1360976 h 4807010"/>
              <a:gd name="connsiteX130" fmla="*/ 7662863 w 12200726"/>
              <a:gd name="connsiteY130" fmla="*/ 1374364 h 4807010"/>
              <a:gd name="connsiteX131" fmla="*/ 7662863 w 12200726"/>
              <a:gd name="connsiteY131" fmla="*/ 1418987 h 4807010"/>
              <a:gd name="connsiteX132" fmla="*/ 7667529 w 12200726"/>
              <a:gd name="connsiteY132" fmla="*/ 1418987 h 4807010"/>
              <a:gd name="connsiteX133" fmla="*/ 7700190 w 12200726"/>
              <a:gd name="connsiteY133" fmla="*/ 1418987 h 4807010"/>
              <a:gd name="connsiteX134" fmla="*/ 7700190 w 12200726"/>
              <a:gd name="connsiteY134" fmla="*/ 1421216 h 4807010"/>
              <a:gd name="connsiteX135" fmla="*/ 7700190 w 12200726"/>
              <a:gd name="connsiteY135" fmla="*/ 1436835 h 4807010"/>
              <a:gd name="connsiteX136" fmla="*/ 7702783 w 12200726"/>
              <a:gd name="connsiteY136" fmla="*/ 1436835 h 4807010"/>
              <a:gd name="connsiteX137" fmla="*/ 7720929 w 12200726"/>
              <a:gd name="connsiteY137" fmla="*/ 1436835 h 4807010"/>
              <a:gd name="connsiteX138" fmla="*/ 7720929 w 12200726"/>
              <a:gd name="connsiteY138" fmla="*/ 1441296 h 4807010"/>
              <a:gd name="connsiteX139" fmla="*/ 7720929 w 12200726"/>
              <a:gd name="connsiteY139" fmla="*/ 1472533 h 4807010"/>
              <a:gd name="connsiteX140" fmla="*/ 7729223 w 12200726"/>
              <a:gd name="connsiteY140" fmla="*/ 1468627 h 4807010"/>
              <a:gd name="connsiteX141" fmla="*/ 7729223 w 12200726"/>
              <a:gd name="connsiteY141" fmla="*/ 1441296 h 4807010"/>
              <a:gd name="connsiteX142" fmla="*/ 7731296 w 12200726"/>
              <a:gd name="connsiteY142" fmla="*/ 1441296 h 4807010"/>
              <a:gd name="connsiteX143" fmla="*/ 7745814 w 12200726"/>
              <a:gd name="connsiteY143" fmla="*/ 1441296 h 4807010"/>
              <a:gd name="connsiteX144" fmla="*/ 7745814 w 12200726"/>
              <a:gd name="connsiteY144" fmla="*/ 1444644 h 4807010"/>
              <a:gd name="connsiteX145" fmla="*/ 7745814 w 12200726"/>
              <a:gd name="connsiteY145" fmla="*/ 1468070 h 4807010"/>
              <a:gd name="connsiteX146" fmla="*/ 7747369 w 12200726"/>
              <a:gd name="connsiteY146" fmla="*/ 1468070 h 4807010"/>
              <a:gd name="connsiteX147" fmla="*/ 7758256 w 12200726"/>
              <a:gd name="connsiteY147" fmla="*/ 1468070 h 4807010"/>
              <a:gd name="connsiteX148" fmla="*/ 7857795 w 12200726"/>
              <a:gd name="connsiteY148" fmla="*/ 1459147 h 4807010"/>
              <a:gd name="connsiteX149" fmla="*/ 7857795 w 12200726"/>
              <a:gd name="connsiteY149" fmla="*/ 1461935 h 4807010"/>
              <a:gd name="connsiteX150" fmla="*/ 7857795 w 12200726"/>
              <a:gd name="connsiteY150" fmla="*/ 1481456 h 4807010"/>
              <a:gd name="connsiteX151" fmla="*/ 7859351 w 12200726"/>
              <a:gd name="connsiteY151" fmla="*/ 1481456 h 4807010"/>
              <a:gd name="connsiteX152" fmla="*/ 7870240 w 12200726"/>
              <a:gd name="connsiteY152" fmla="*/ 1481456 h 4807010"/>
              <a:gd name="connsiteX153" fmla="*/ 7870240 w 12200726"/>
              <a:gd name="connsiteY153" fmla="*/ 1485919 h 4807010"/>
              <a:gd name="connsiteX154" fmla="*/ 7870240 w 12200726"/>
              <a:gd name="connsiteY154" fmla="*/ 1517155 h 4807010"/>
              <a:gd name="connsiteX155" fmla="*/ 7874386 w 12200726"/>
              <a:gd name="connsiteY155" fmla="*/ 1514367 h 4807010"/>
              <a:gd name="connsiteX156" fmla="*/ 7903419 w 12200726"/>
              <a:gd name="connsiteY156" fmla="*/ 1494844 h 4807010"/>
              <a:gd name="connsiteX157" fmla="*/ 7915861 w 12200726"/>
              <a:gd name="connsiteY157" fmla="*/ 1410061 h 4807010"/>
              <a:gd name="connsiteX158" fmla="*/ 7917417 w 12200726"/>
              <a:gd name="connsiteY158" fmla="*/ 1409504 h 4807010"/>
              <a:gd name="connsiteX159" fmla="*/ 7928304 w 12200726"/>
              <a:gd name="connsiteY159" fmla="*/ 1405599 h 4807010"/>
              <a:gd name="connsiteX160" fmla="*/ 7932452 w 12200726"/>
              <a:gd name="connsiteY160" fmla="*/ 1262808 h 4807010"/>
              <a:gd name="connsiteX161" fmla="*/ 7936600 w 12200726"/>
              <a:gd name="connsiteY161" fmla="*/ 1405599 h 4807010"/>
              <a:gd name="connsiteX162" fmla="*/ 7938155 w 12200726"/>
              <a:gd name="connsiteY162" fmla="*/ 1406156 h 4807010"/>
              <a:gd name="connsiteX163" fmla="*/ 7949042 w 12200726"/>
              <a:gd name="connsiteY163" fmla="*/ 1410061 h 4807010"/>
              <a:gd name="connsiteX164" fmla="*/ 7949042 w 12200726"/>
              <a:gd name="connsiteY164" fmla="*/ 1231573 h 4807010"/>
              <a:gd name="connsiteX165" fmla="*/ 7957337 w 12200726"/>
              <a:gd name="connsiteY165" fmla="*/ 1164639 h 4807010"/>
              <a:gd name="connsiteX166" fmla="*/ 8036139 w 12200726"/>
              <a:gd name="connsiteY166" fmla="*/ 1164639 h 4807010"/>
              <a:gd name="connsiteX167" fmla="*/ 8036139 w 12200726"/>
              <a:gd name="connsiteY167" fmla="*/ 1231573 h 4807010"/>
              <a:gd name="connsiteX168" fmla="*/ 8037695 w 12200726"/>
              <a:gd name="connsiteY168" fmla="*/ 1231573 h 4807010"/>
              <a:gd name="connsiteX169" fmla="*/ 8048582 w 12200726"/>
              <a:gd name="connsiteY169" fmla="*/ 1231573 h 4807010"/>
              <a:gd name="connsiteX170" fmla="*/ 8048582 w 12200726"/>
              <a:gd name="connsiteY170" fmla="*/ 1062008 h 4807010"/>
              <a:gd name="connsiteX171" fmla="*/ 8052212 w 12200726"/>
              <a:gd name="connsiteY171" fmla="*/ 1062008 h 4807010"/>
              <a:gd name="connsiteX172" fmla="*/ 8077615 w 12200726"/>
              <a:gd name="connsiteY172" fmla="*/ 1062008 h 4807010"/>
              <a:gd name="connsiteX173" fmla="*/ 8077615 w 12200726"/>
              <a:gd name="connsiteY173" fmla="*/ 1058104 h 4807010"/>
              <a:gd name="connsiteX174" fmla="*/ 8077615 w 12200726"/>
              <a:gd name="connsiteY174" fmla="*/ 1030773 h 4807010"/>
              <a:gd name="connsiteX175" fmla="*/ 8123238 w 12200726"/>
              <a:gd name="connsiteY175" fmla="*/ 1030773 h 4807010"/>
              <a:gd name="connsiteX176" fmla="*/ 8123238 w 12200726"/>
              <a:gd name="connsiteY176" fmla="*/ 1028542 h 4807010"/>
              <a:gd name="connsiteX177" fmla="*/ 8123238 w 12200726"/>
              <a:gd name="connsiteY177" fmla="*/ 1012925 h 4807010"/>
              <a:gd name="connsiteX178" fmla="*/ 8126867 w 12200726"/>
              <a:gd name="connsiteY178" fmla="*/ 1012925 h 4807010"/>
              <a:gd name="connsiteX179" fmla="*/ 8152271 w 12200726"/>
              <a:gd name="connsiteY179" fmla="*/ 1012925 h 4807010"/>
              <a:gd name="connsiteX180" fmla="*/ 8152271 w 12200726"/>
              <a:gd name="connsiteY180" fmla="*/ 1015156 h 4807010"/>
              <a:gd name="connsiteX181" fmla="*/ 8152271 w 12200726"/>
              <a:gd name="connsiteY181" fmla="*/ 1030773 h 4807010"/>
              <a:gd name="connsiteX182" fmla="*/ 8153827 w 12200726"/>
              <a:gd name="connsiteY182" fmla="*/ 1030773 h 4807010"/>
              <a:gd name="connsiteX183" fmla="*/ 8164714 w 12200726"/>
              <a:gd name="connsiteY183" fmla="*/ 1030773 h 4807010"/>
              <a:gd name="connsiteX184" fmla="*/ 8185450 w 12200726"/>
              <a:gd name="connsiteY184" fmla="*/ 1021848 h 4807010"/>
              <a:gd name="connsiteX185" fmla="*/ 8193745 w 12200726"/>
              <a:gd name="connsiteY185" fmla="*/ 1028542 h 4807010"/>
              <a:gd name="connsiteX186" fmla="*/ 8193745 w 12200726"/>
              <a:gd name="connsiteY186" fmla="*/ 1012925 h 4807010"/>
              <a:gd name="connsiteX187" fmla="*/ 8198411 w 12200726"/>
              <a:gd name="connsiteY187" fmla="*/ 1012925 h 4807010"/>
              <a:gd name="connsiteX188" fmla="*/ 8231074 w 12200726"/>
              <a:gd name="connsiteY188" fmla="*/ 1012925 h 4807010"/>
              <a:gd name="connsiteX189" fmla="*/ 8231074 w 12200726"/>
              <a:gd name="connsiteY189" fmla="*/ 1015156 h 4807010"/>
              <a:gd name="connsiteX190" fmla="*/ 8231074 w 12200726"/>
              <a:gd name="connsiteY190" fmla="*/ 1030773 h 4807010"/>
              <a:gd name="connsiteX191" fmla="*/ 8293286 w 12200726"/>
              <a:gd name="connsiteY191" fmla="*/ 1030773 h 4807010"/>
              <a:gd name="connsiteX192" fmla="*/ 8293286 w 12200726"/>
              <a:gd name="connsiteY192" fmla="*/ 1034119 h 4807010"/>
              <a:gd name="connsiteX193" fmla="*/ 8293286 w 12200726"/>
              <a:gd name="connsiteY193" fmla="*/ 1057547 h 4807010"/>
              <a:gd name="connsiteX194" fmla="*/ 8347204 w 12200726"/>
              <a:gd name="connsiteY194" fmla="*/ 1057547 h 4807010"/>
              <a:gd name="connsiteX195" fmla="*/ 8347204 w 12200726"/>
              <a:gd name="connsiteY195" fmla="*/ 1120016 h 4807010"/>
              <a:gd name="connsiteX196" fmla="*/ 8348759 w 12200726"/>
              <a:gd name="connsiteY196" fmla="*/ 1120016 h 4807010"/>
              <a:gd name="connsiteX197" fmla="*/ 8359646 w 12200726"/>
              <a:gd name="connsiteY197" fmla="*/ 1120016 h 4807010"/>
              <a:gd name="connsiteX198" fmla="*/ 8359646 w 12200726"/>
              <a:gd name="connsiteY198" fmla="*/ 1122248 h 4807010"/>
              <a:gd name="connsiteX199" fmla="*/ 8359646 w 12200726"/>
              <a:gd name="connsiteY199" fmla="*/ 1137867 h 4807010"/>
              <a:gd name="connsiteX200" fmla="*/ 8367943 w 12200726"/>
              <a:gd name="connsiteY200" fmla="*/ 1200336 h 4807010"/>
              <a:gd name="connsiteX201" fmla="*/ 8369498 w 12200726"/>
              <a:gd name="connsiteY201" fmla="*/ 1200336 h 4807010"/>
              <a:gd name="connsiteX202" fmla="*/ 8380385 w 12200726"/>
              <a:gd name="connsiteY202" fmla="*/ 1200336 h 4807010"/>
              <a:gd name="connsiteX203" fmla="*/ 8380385 w 12200726"/>
              <a:gd name="connsiteY203" fmla="*/ 1202010 h 4807010"/>
              <a:gd name="connsiteX204" fmla="*/ 8380385 w 12200726"/>
              <a:gd name="connsiteY204" fmla="*/ 1213724 h 4807010"/>
              <a:gd name="connsiteX205" fmla="*/ 8382458 w 12200726"/>
              <a:gd name="connsiteY205" fmla="*/ 1213724 h 4807010"/>
              <a:gd name="connsiteX206" fmla="*/ 8396973 w 12200726"/>
              <a:gd name="connsiteY206" fmla="*/ 1213724 h 4807010"/>
              <a:gd name="connsiteX207" fmla="*/ 8396973 w 12200726"/>
              <a:gd name="connsiteY207" fmla="*/ 1276196 h 4807010"/>
              <a:gd name="connsiteX208" fmla="*/ 8401122 w 12200726"/>
              <a:gd name="connsiteY208" fmla="*/ 1276196 h 4807010"/>
              <a:gd name="connsiteX209" fmla="*/ 8430154 w 12200726"/>
              <a:gd name="connsiteY209" fmla="*/ 1276196 h 4807010"/>
              <a:gd name="connsiteX210" fmla="*/ 8430154 w 12200726"/>
              <a:gd name="connsiteY210" fmla="*/ 1325279 h 4807010"/>
              <a:gd name="connsiteX211" fmla="*/ 8434303 w 12200726"/>
              <a:gd name="connsiteY211" fmla="*/ 1328625 h 4807010"/>
              <a:gd name="connsiteX212" fmla="*/ 8434303 w 12200726"/>
              <a:gd name="connsiteY212" fmla="*/ 1352053 h 4807010"/>
              <a:gd name="connsiteX213" fmla="*/ 8435858 w 12200726"/>
              <a:gd name="connsiteY213" fmla="*/ 1352053 h 4807010"/>
              <a:gd name="connsiteX214" fmla="*/ 8446745 w 12200726"/>
              <a:gd name="connsiteY214" fmla="*/ 1352053 h 4807010"/>
              <a:gd name="connsiteX215" fmla="*/ 8446745 w 12200726"/>
              <a:gd name="connsiteY215" fmla="*/ 1401136 h 4807010"/>
              <a:gd name="connsiteX216" fmla="*/ 8449336 w 12200726"/>
              <a:gd name="connsiteY216" fmla="*/ 1401136 h 4807010"/>
              <a:gd name="connsiteX217" fmla="*/ 8467482 w 12200726"/>
              <a:gd name="connsiteY217" fmla="*/ 1401136 h 4807010"/>
              <a:gd name="connsiteX218" fmla="*/ 8471630 w 12200726"/>
              <a:gd name="connsiteY218" fmla="*/ 1409504 h 4807010"/>
              <a:gd name="connsiteX219" fmla="*/ 8471630 w 12200726"/>
              <a:gd name="connsiteY219" fmla="*/ 1436835 h 4807010"/>
              <a:gd name="connsiteX220" fmla="*/ 8474740 w 12200726"/>
              <a:gd name="connsiteY220" fmla="*/ 1432930 h 4807010"/>
              <a:gd name="connsiteX221" fmla="*/ 8496515 w 12200726"/>
              <a:gd name="connsiteY221" fmla="*/ 1405599 h 4807010"/>
              <a:gd name="connsiteX222" fmla="*/ 8554581 w 12200726"/>
              <a:gd name="connsiteY222" fmla="*/ 1405599 h 4807010"/>
              <a:gd name="connsiteX223" fmla="*/ 8554581 w 12200726"/>
              <a:gd name="connsiteY223" fmla="*/ 1584087 h 4807010"/>
              <a:gd name="connsiteX224" fmla="*/ 8556136 w 12200726"/>
              <a:gd name="connsiteY224" fmla="*/ 1584087 h 4807010"/>
              <a:gd name="connsiteX225" fmla="*/ 8567023 w 12200726"/>
              <a:gd name="connsiteY225" fmla="*/ 1584087 h 4807010"/>
              <a:gd name="connsiteX226" fmla="*/ 8568578 w 12200726"/>
              <a:gd name="connsiteY226" fmla="*/ 1581299 h 4807010"/>
              <a:gd name="connsiteX227" fmla="*/ 8579466 w 12200726"/>
              <a:gd name="connsiteY227" fmla="*/ 1561776 h 4807010"/>
              <a:gd name="connsiteX228" fmla="*/ 8579466 w 12200726"/>
              <a:gd name="connsiteY228" fmla="*/ 1565681 h 4807010"/>
              <a:gd name="connsiteX229" fmla="*/ 8579466 w 12200726"/>
              <a:gd name="connsiteY229" fmla="*/ 1593013 h 4807010"/>
              <a:gd name="connsiteX230" fmla="*/ 8587760 w 12200726"/>
              <a:gd name="connsiteY230" fmla="*/ 1499307 h 4807010"/>
              <a:gd name="connsiteX231" fmla="*/ 8589315 w 12200726"/>
              <a:gd name="connsiteY231" fmla="*/ 1499307 h 4807010"/>
              <a:gd name="connsiteX232" fmla="*/ 8600202 w 12200726"/>
              <a:gd name="connsiteY232" fmla="*/ 1499307 h 4807010"/>
              <a:gd name="connsiteX233" fmla="*/ 8600202 w 12200726"/>
              <a:gd name="connsiteY233" fmla="*/ 1365439 h 4807010"/>
              <a:gd name="connsiteX234" fmla="*/ 8602277 w 12200726"/>
              <a:gd name="connsiteY234" fmla="*/ 1365439 h 4807010"/>
              <a:gd name="connsiteX235" fmla="*/ 8616793 w 12200726"/>
              <a:gd name="connsiteY235" fmla="*/ 1365439 h 4807010"/>
              <a:gd name="connsiteX236" fmla="*/ 8641678 w 12200726"/>
              <a:gd name="connsiteY236" fmla="*/ 1276196 h 4807010"/>
              <a:gd name="connsiteX237" fmla="*/ 8644270 w 12200726"/>
              <a:gd name="connsiteY237" fmla="*/ 1276196 h 4807010"/>
              <a:gd name="connsiteX238" fmla="*/ 8662416 w 12200726"/>
              <a:gd name="connsiteY238" fmla="*/ 1276196 h 4807010"/>
              <a:gd name="connsiteX239" fmla="*/ 8683153 w 12200726"/>
              <a:gd name="connsiteY239" fmla="*/ 1365439 h 4807010"/>
              <a:gd name="connsiteX240" fmla="*/ 8685226 w 12200726"/>
              <a:gd name="connsiteY240" fmla="*/ 1365439 h 4807010"/>
              <a:gd name="connsiteX241" fmla="*/ 8699744 w 12200726"/>
              <a:gd name="connsiteY241" fmla="*/ 1365439 h 4807010"/>
              <a:gd name="connsiteX242" fmla="*/ 8699744 w 12200726"/>
              <a:gd name="connsiteY242" fmla="*/ 1445759 h 4807010"/>
              <a:gd name="connsiteX243" fmla="*/ 8703372 w 12200726"/>
              <a:gd name="connsiteY243" fmla="*/ 1445759 h 4807010"/>
              <a:gd name="connsiteX244" fmla="*/ 8728777 w 12200726"/>
              <a:gd name="connsiteY244" fmla="*/ 1445759 h 4807010"/>
              <a:gd name="connsiteX245" fmla="*/ 8728777 w 12200726"/>
              <a:gd name="connsiteY245" fmla="*/ 1450221 h 4807010"/>
              <a:gd name="connsiteX246" fmla="*/ 8728777 w 12200726"/>
              <a:gd name="connsiteY246" fmla="*/ 1481456 h 4807010"/>
              <a:gd name="connsiteX247" fmla="*/ 8737071 w 12200726"/>
              <a:gd name="connsiteY247" fmla="*/ 1476995 h 4807010"/>
              <a:gd name="connsiteX248" fmla="*/ 8737071 w 12200726"/>
              <a:gd name="connsiteY248" fmla="*/ 1445759 h 4807010"/>
              <a:gd name="connsiteX249" fmla="*/ 8740182 w 12200726"/>
              <a:gd name="connsiteY249" fmla="*/ 1445759 h 4807010"/>
              <a:gd name="connsiteX250" fmla="*/ 8761956 w 12200726"/>
              <a:gd name="connsiteY250" fmla="*/ 1445759 h 4807010"/>
              <a:gd name="connsiteX251" fmla="*/ 8761956 w 12200726"/>
              <a:gd name="connsiteY251" fmla="*/ 1449105 h 4807010"/>
              <a:gd name="connsiteX252" fmla="*/ 8761956 w 12200726"/>
              <a:gd name="connsiteY252" fmla="*/ 1472533 h 4807010"/>
              <a:gd name="connsiteX253" fmla="*/ 8824170 w 12200726"/>
              <a:gd name="connsiteY253" fmla="*/ 1472533 h 4807010"/>
              <a:gd name="connsiteX254" fmla="*/ 8824170 w 12200726"/>
              <a:gd name="connsiteY254" fmla="*/ 1396675 h 4807010"/>
              <a:gd name="connsiteX255" fmla="*/ 8826761 w 12200726"/>
              <a:gd name="connsiteY255" fmla="*/ 1396675 h 4807010"/>
              <a:gd name="connsiteX256" fmla="*/ 8844906 w 12200726"/>
              <a:gd name="connsiteY256" fmla="*/ 1396675 h 4807010"/>
              <a:gd name="connsiteX257" fmla="*/ 8844906 w 12200726"/>
              <a:gd name="connsiteY257" fmla="*/ 1441296 h 4807010"/>
              <a:gd name="connsiteX258" fmla="*/ 8849055 w 12200726"/>
              <a:gd name="connsiteY258" fmla="*/ 1374364 h 4807010"/>
              <a:gd name="connsiteX259" fmla="*/ 8894676 w 12200726"/>
              <a:gd name="connsiteY259" fmla="*/ 1374364 h 4807010"/>
              <a:gd name="connsiteX260" fmla="*/ 8894676 w 12200726"/>
              <a:gd name="connsiteY260" fmla="*/ 1371016 h 4807010"/>
              <a:gd name="connsiteX261" fmla="*/ 8894676 w 12200726"/>
              <a:gd name="connsiteY261" fmla="*/ 1347590 h 4807010"/>
              <a:gd name="connsiteX262" fmla="*/ 8896232 w 12200726"/>
              <a:gd name="connsiteY262" fmla="*/ 1347590 h 4807010"/>
              <a:gd name="connsiteX263" fmla="*/ 8907119 w 12200726"/>
              <a:gd name="connsiteY263" fmla="*/ 1347590 h 4807010"/>
              <a:gd name="connsiteX264" fmla="*/ 8907119 w 12200726"/>
              <a:gd name="connsiteY264" fmla="*/ 1343687 h 4807010"/>
              <a:gd name="connsiteX265" fmla="*/ 8907119 w 12200726"/>
              <a:gd name="connsiteY265" fmla="*/ 1316356 h 4807010"/>
              <a:gd name="connsiteX266" fmla="*/ 8915415 w 12200726"/>
              <a:gd name="connsiteY266" fmla="*/ 1329742 h 4807010"/>
              <a:gd name="connsiteX267" fmla="*/ 8920081 w 12200726"/>
              <a:gd name="connsiteY267" fmla="*/ 1329742 h 4807010"/>
              <a:gd name="connsiteX268" fmla="*/ 8952742 w 12200726"/>
              <a:gd name="connsiteY268" fmla="*/ 1329742 h 4807010"/>
              <a:gd name="connsiteX269" fmla="*/ 8952742 w 12200726"/>
              <a:gd name="connsiteY269" fmla="*/ 1328068 h 4807010"/>
              <a:gd name="connsiteX270" fmla="*/ 8952742 w 12200726"/>
              <a:gd name="connsiteY270" fmla="*/ 1316356 h 4807010"/>
              <a:gd name="connsiteX271" fmla="*/ 8954298 w 12200726"/>
              <a:gd name="connsiteY271" fmla="*/ 1316356 h 4807010"/>
              <a:gd name="connsiteX272" fmla="*/ 8965185 w 12200726"/>
              <a:gd name="connsiteY272" fmla="*/ 1316356 h 4807010"/>
              <a:gd name="connsiteX273" fmla="*/ 8965185 w 12200726"/>
              <a:gd name="connsiteY273" fmla="*/ 1319144 h 4807010"/>
              <a:gd name="connsiteX274" fmla="*/ 8965185 w 12200726"/>
              <a:gd name="connsiteY274" fmla="*/ 1338667 h 4807010"/>
              <a:gd name="connsiteX275" fmla="*/ 9043987 w 12200726"/>
              <a:gd name="connsiteY275" fmla="*/ 1338667 h 4807010"/>
              <a:gd name="connsiteX276" fmla="*/ 9043987 w 12200726"/>
              <a:gd name="connsiteY276" fmla="*/ 1624247 h 4807010"/>
              <a:gd name="connsiteX277" fmla="*/ 9047098 w 12200726"/>
              <a:gd name="connsiteY277" fmla="*/ 1624247 h 4807010"/>
              <a:gd name="connsiteX278" fmla="*/ 9068872 w 12200726"/>
              <a:gd name="connsiteY278" fmla="*/ 1624247 h 4807010"/>
              <a:gd name="connsiteX279" fmla="*/ 9068872 w 12200726"/>
              <a:gd name="connsiteY279" fmla="*/ 1597475 h 4807010"/>
              <a:gd name="connsiteX280" fmla="*/ 9077168 w 12200726"/>
              <a:gd name="connsiteY280" fmla="*/ 1597475 h 4807010"/>
              <a:gd name="connsiteX281" fmla="*/ 9077168 w 12200726"/>
              <a:gd name="connsiteY281" fmla="*/ 1624247 h 4807010"/>
              <a:gd name="connsiteX282" fmla="*/ 9139380 w 12200726"/>
              <a:gd name="connsiteY282" fmla="*/ 1624247 h 4807010"/>
              <a:gd name="connsiteX283" fmla="*/ 9139380 w 12200726"/>
              <a:gd name="connsiteY283" fmla="*/ 1561776 h 4807010"/>
              <a:gd name="connsiteX284" fmla="*/ 9164266 w 12200726"/>
              <a:gd name="connsiteY284" fmla="*/ 1561776 h 4807010"/>
              <a:gd name="connsiteX285" fmla="*/ 9189150 w 12200726"/>
              <a:gd name="connsiteY285" fmla="*/ 1557315 h 4807010"/>
              <a:gd name="connsiteX286" fmla="*/ 9197446 w 12200726"/>
              <a:gd name="connsiteY286" fmla="*/ 1561776 h 4807010"/>
              <a:gd name="connsiteX287" fmla="*/ 9218183 w 12200726"/>
              <a:gd name="connsiteY287" fmla="*/ 1561776 h 4807010"/>
              <a:gd name="connsiteX288" fmla="*/ 9218183 w 12200726"/>
              <a:gd name="connsiteY288" fmla="*/ 1624247 h 4807010"/>
              <a:gd name="connsiteX289" fmla="*/ 9234774 w 12200726"/>
              <a:gd name="connsiteY289" fmla="*/ 1624247 h 4807010"/>
              <a:gd name="connsiteX290" fmla="*/ 9234774 w 12200726"/>
              <a:gd name="connsiteY290" fmla="*/ 1659947 h 4807010"/>
              <a:gd name="connsiteX291" fmla="*/ 9253880 w 12200726"/>
              <a:gd name="connsiteY291" fmla="*/ 1661815 h 4807010"/>
              <a:gd name="connsiteX292" fmla="*/ 9280397 w 12200726"/>
              <a:gd name="connsiteY292" fmla="*/ 1661815 h 4807010"/>
              <a:gd name="connsiteX293" fmla="*/ 9280397 w 12200726"/>
              <a:gd name="connsiteY293" fmla="*/ 1628710 h 4807010"/>
              <a:gd name="connsiteX294" fmla="*/ 9419466 w 12200726"/>
              <a:gd name="connsiteY294" fmla="*/ 1628710 h 4807010"/>
              <a:gd name="connsiteX295" fmla="*/ 9419466 w 12200726"/>
              <a:gd name="connsiteY295" fmla="*/ 1452736 h 4807010"/>
              <a:gd name="connsiteX296" fmla="*/ 9566827 w 12200726"/>
              <a:gd name="connsiteY296" fmla="*/ 1452736 h 4807010"/>
              <a:gd name="connsiteX297" fmla="*/ 9566827 w 12200726"/>
              <a:gd name="connsiteY297" fmla="*/ 1615324 h 4807010"/>
              <a:gd name="connsiteX298" fmla="*/ 9570723 w 12200726"/>
              <a:gd name="connsiteY298" fmla="*/ 1615324 h 4807010"/>
              <a:gd name="connsiteX299" fmla="*/ 9573265 w 12200726"/>
              <a:gd name="connsiteY299" fmla="*/ 1661815 h 4807010"/>
              <a:gd name="connsiteX300" fmla="*/ 9593066 w 12200726"/>
              <a:gd name="connsiteY300" fmla="*/ 1661815 h 4807010"/>
              <a:gd name="connsiteX301" fmla="*/ 9595608 w 12200726"/>
              <a:gd name="connsiteY301" fmla="*/ 1615324 h 4807010"/>
              <a:gd name="connsiteX302" fmla="*/ 9608050 w 12200726"/>
              <a:gd name="connsiteY302" fmla="*/ 1615324 h 4807010"/>
              <a:gd name="connsiteX303" fmla="*/ 9610592 w 12200726"/>
              <a:gd name="connsiteY303" fmla="*/ 1661815 h 4807010"/>
              <a:gd name="connsiteX304" fmla="*/ 9714188 w 12200726"/>
              <a:gd name="connsiteY304" fmla="*/ 1661815 h 4807010"/>
              <a:gd name="connsiteX305" fmla="*/ 9714188 w 12200726"/>
              <a:gd name="connsiteY305" fmla="*/ 1325302 h 4807010"/>
              <a:gd name="connsiteX306" fmla="*/ 10118008 w 12200726"/>
              <a:gd name="connsiteY306" fmla="*/ 1325302 h 4807010"/>
              <a:gd name="connsiteX307" fmla="*/ 10118008 w 12200726"/>
              <a:gd name="connsiteY307" fmla="*/ 1661815 h 4807010"/>
              <a:gd name="connsiteX308" fmla="*/ 10156270 w 12200726"/>
              <a:gd name="connsiteY308" fmla="*/ 1661815 h 4807010"/>
              <a:gd name="connsiteX309" fmla="*/ 10156270 w 12200726"/>
              <a:gd name="connsiteY309" fmla="*/ 1491124 h 4807010"/>
              <a:gd name="connsiteX310" fmla="*/ 10350928 w 12200726"/>
              <a:gd name="connsiteY310" fmla="*/ 1491124 h 4807010"/>
              <a:gd name="connsiteX311" fmla="*/ 10375342 w 12200726"/>
              <a:gd name="connsiteY311" fmla="*/ 834436 h 4807010"/>
              <a:gd name="connsiteX312" fmla="*/ 10350458 w 12200726"/>
              <a:gd name="connsiteY312" fmla="*/ 789813 h 4807010"/>
              <a:gd name="connsiteX313" fmla="*/ 10338015 w 12200726"/>
              <a:gd name="connsiteY313" fmla="*/ 780888 h 4807010"/>
              <a:gd name="connsiteX314" fmla="*/ 10354606 w 12200726"/>
              <a:gd name="connsiteY314" fmla="*/ 731805 h 4807010"/>
              <a:gd name="connsiteX315" fmla="*/ 10354606 w 12200726"/>
              <a:gd name="connsiteY315" fmla="*/ 696108 h 4807010"/>
              <a:gd name="connsiteX316" fmla="*/ 10383638 w 12200726"/>
              <a:gd name="connsiteY316" fmla="*/ 696108 h 4807010"/>
              <a:gd name="connsiteX317" fmla="*/ 10383638 w 12200726"/>
              <a:gd name="connsiteY317" fmla="*/ 651485 h 4807010"/>
              <a:gd name="connsiteX318" fmla="*/ 10387785 w 12200726"/>
              <a:gd name="connsiteY318" fmla="*/ 642560 h 4807010"/>
              <a:gd name="connsiteX319" fmla="*/ 10387785 w 12200726"/>
              <a:gd name="connsiteY319" fmla="*/ 481920 h 4807010"/>
              <a:gd name="connsiteX320" fmla="*/ 10383638 w 12200726"/>
              <a:gd name="connsiteY320" fmla="*/ 468534 h 4807010"/>
              <a:gd name="connsiteX321" fmla="*/ 10396081 w 12200726"/>
              <a:gd name="connsiteY321" fmla="*/ 455146 h 4807010"/>
              <a:gd name="connsiteX322" fmla="*/ 10396081 w 12200726"/>
              <a:gd name="connsiteY322" fmla="*/ 334666 h 4807010"/>
              <a:gd name="connsiteX323" fmla="*/ 10400228 w 12200726"/>
              <a:gd name="connsiteY323" fmla="*/ 325742 h 4807010"/>
              <a:gd name="connsiteX324" fmla="*/ 10400228 w 12200726"/>
              <a:gd name="connsiteY324" fmla="*/ 209725 h 4807010"/>
              <a:gd name="connsiteX325" fmla="*/ 10404376 w 12200726"/>
              <a:gd name="connsiteY325" fmla="*/ 169565 h 4807010"/>
              <a:gd name="connsiteX326" fmla="*/ 10412672 w 12200726"/>
              <a:gd name="connsiteY326" fmla="*/ 205263 h 4807010"/>
              <a:gd name="connsiteX327" fmla="*/ 10416818 w 12200726"/>
              <a:gd name="connsiteY327" fmla="*/ 325742 h 4807010"/>
              <a:gd name="connsiteX328" fmla="*/ 10420966 w 12200726"/>
              <a:gd name="connsiteY328" fmla="*/ 455146 h 4807010"/>
              <a:gd name="connsiteX329" fmla="*/ 10433408 w 12200726"/>
              <a:gd name="connsiteY329" fmla="*/ 468534 h 4807010"/>
              <a:gd name="connsiteX330" fmla="*/ 10429260 w 12200726"/>
              <a:gd name="connsiteY330" fmla="*/ 481920 h 4807010"/>
              <a:gd name="connsiteX331" fmla="*/ 10429260 w 12200726"/>
              <a:gd name="connsiteY331" fmla="*/ 642560 h 4807010"/>
              <a:gd name="connsiteX332" fmla="*/ 10433408 w 12200726"/>
              <a:gd name="connsiteY332" fmla="*/ 651485 h 4807010"/>
              <a:gd name="connsiteX333" fmla="*/ 10433408 w 12200726"/>
              <a:gd name="connsiteY333" fmla="*/ 696108 h 4807010"/>
              <a:gd name="connsiteX334" fmla="*/ 10462442 w 12200726"/>
              <a:gd name="connsiteY334" fmla="*/ 696108 h 4807010"/>
              <a:gd name="connsiteX335" fmla="*/ 10462442 w 12200726"/>
              <a:gd name="connsiteY335" fmla="*/ 731805 h 4807010"/>
              <a:gd name="connsiteX336" fmla="*/ 10479032 w 12200726"/>
              <a:gd name="connsiteY336" fmla="*/ 780888 h 4807010"/>
              <a:gd name="connsiteX337" fmla="*/ 10466590 w 12200726"/>
              <a:gd name="connsiteY337" fmla="*/ 789813 h 4807010"/>
              <a:gd name="connsiteX338" fmla="*/ 10441702 w 12200726"/>
              <a:gd name="connsiteY338" fmla="*/ 834436 h 4807010"/>
              <a:gd name="connsiteX339" fmla="*/ 10458294 w 12200726"/>
              <a:gd name="connsiteY339" fmla="*/ 1356516 h 4807010"/>
              <a:gd name="connsiteX340" fmla="*/ 10591014 w 12200726"/>
              <a:gd name="connsiteY340" fmla="*/ 1356516 h 4807010"/>
              <a:gd name="connsiteX341" fmla="*/ 10591014 w 12200726"/>
              <a:gd name="connsiteY341" fmla="*/ 1512693 h 4807010"/>
              <a:gd name="connsiteX342" fmla="*/ 10607604 w 12200726"/>
              <a:gd name="connsiteY342" fmla="*/ 1512693 h 4807010"/>
              <a:gd name="connsiteX343" fmla="*/ 10611752 w 12200726"/>
              <a:gd name="connsiteY343" fmla="*/ 1499307 h 4807010"/>
              <a:gd name="connsiteX344" fmla="*/ 10624195 w 12200726"/>
              <a:gd name="connsiteY344" fmla="*/ 1499307 h 4807010"/>
              <a:gd name="connsiteX345" fmla="*/ 10628343 w 12200726"/>
              <a:gd name="connsiteY345" fmla="*/ 1517155 h 4807010"/>
              <a:gd name="connsiteX346" fmla="*/ 10653228 w 12200726"/>
              <a:gd name="connsiteY346" fmla="*/ 1517155 h 4807010"/>
              <a:gd name="connsiteX347" fmla="*/ 10653228 w 12200726"/>
              <a:gd name="connsiteY347" fmla="*/ 1503767 h 4807010"/>
              <a:gd name="connsiteX348" fmla="*/ 10698850 w 12200726"/>
              <a:gd name="connsiteY348" fmla="*/ 1503767 h 4807010"/>
              <a:gd name="connsiteX349" fmla="*/ 10698850 w 12200726"/>
              <a:gd name="connsiteY349" fmla="*/ 1517155 h 4807010"/>
              <a:gd name="connsiteX350" fmla="*/ 10740325 w 12200726"/>
              <a:gd name="connsiteY350" fmla="*/ 1517155 h 4807010"/>
              <a:gd name="connsiteX351" fmla="*/ 10740325 w 12200726"/>
              <a:gd name="connsiteY351" fmla="*/ 1610861 h 4807010"/>
              <a:gd name="connsiteX352" fmla="*/ 10769358 w 12200726"/>
              <a:gd name="connsiteY352" fmla="*/ 1610861 h 4807010"/>
              <a:gd name="connsiteX353" fmla="*/ 10769358 w 12200726"/>
              <a:gd name="connsiteY353" fmla="*/ 1584087 h 4807010"/>
              <a:gd name="connsiteX354" fmla="*/ 10802539 w 12200726"/>
              <a:gd name="connsiteY354" fmla="*/ 1584087 h 4807010"/>
              <a:gd name="connsiteX355" fmla="*/ 10802539 w 12200726"/>
              <a:gd name="connsiteY355" fmla="*/ 1213724 h 4807010"/>
              <a:gd name="connsiteX356" fmla="*/ 10814982 w 12200726"/>
              <a:gd name="connsiteY356" fmla="*/ 1200336 h 4807010"/>
              <a:gd name="connsiteX357" fmla="*/ 10964292 w 12200726"/>
              <a:gd name="connsiteY357" fmla="*/ 1200336 h 4807010"/>
              <a:gd name="connsiteX358" fmla="*/ 10964292 w 12200726"/>
              <a:gd name="connsiteY358" fmla="*/ 1218187 h 4807010"/>
              <a:gd name="connsiteX359" fmla="*/ 10985029 w 12200726"/>
              <a:gd name="connsiteY359" fmla="*/ 1218187 h 4807010"/>
              <a:gd name="connsiteX360" fmla="*/ 10985029 w 12200726"/>
              <a:gd name="connsiteY360" fmla="*/ 1454684 h 4807010"/>
              <a:gd name="connsiteX361" fmla="*/ 11030652 w 12200726"/>
              <a:gd name="connsiteY361" fmla="*/ 1454684 h 4807010"/>
              <a:gd name="connsiteX362" fmla="*/ 11030652 w 12200726"/>
              <a:gd name="connsiteY362" fmla="*/ 1316356 h 4807010"/>
              <a:gd name="connsiteX363" fmla="*/ 11084570 w 12200726"/>
              <a:gd name="connsiteY363" fmla="*/ 1316356 h 4807010"/>
              <a:gd name="connsiteX364" fmla="*/ 11092865 w 12200726"/>
              <a:gd name="connsiteY364" fmla="*/ 1307430 h 4807010"/>
              <a:gd name="connsiteX365" fmla="*/ 11109456 w 12200726"/>
              <a:gd name="connsiteY365" fmla="*/ 1307430 h 4807010"/>
              <a:gd name="connsiteX366" fmla="*/ 11117750 w 12200726"/>
              <a:gd name="connsiteY366" fmla="*/ 1316356 h 4807010"/>
              <a:gd name="connsiteX367" fmla="*/ 11163373 w 12200726"/>
              <a:gd name="connsiteY367" fmla="*/ 1316356 h 4807010"/>
              <a:gd name="connsiteX368" fmla="*/ 11163373 w 12200726"/>
              <a:gd name="connsiteY368" fmla="*/ 1075396 h 4807010"/>
              <a:gd name="connsiteX369" fmla="*/ 11279503 w 12200726"/>
              <a:gd name="connsiteY369" fmla="*/ 1053084 h 4807010"/>
              <a:gd name="connsiteX370" fmla="*/ 11279503 w 12200726"/>
              <a:gd name="connsiteY370" fmla="*/ 1055316 h 4807010"/>
              <a:gd name="connsiteX371" fmla="*/ 11279503 w 12200726"/>
              <a:gd name="connsiteY371" fmla="*/ 1070933 h 4807010"/>
              <a:gd name="connsiteX372" fmla="*/ 11333421 w 12200726"/>
              <a:gd name="connsiteY372" fmla="*/ 1070933 h 4807010"/>
              <a:gd name="connsiteX373" fmla="*/ 11333421 w 12200726"/>
              <a:gd name="connsiteY373" fmla="*/ 1597475 h 4807010"/>
              <a:gd name="connsiteX374" fmla="*/ 11379044 w 12200726"/>
              <a:gd name="connsiteY374" fmla="*/ 1597475 h 4807010"/>
              <a:gd name="connsiteX375" fmla="*/ 11379044 w 12200726"/>
              <a:gd name="connsiteY375" fmla="*/ 1588550 h 4807010"/>
              <a:gd name="connsiteX376" fmla="*/ 11403930 w 12200726"/>
              <a:gd name="connsiteY376" fmla="*/ 1588550 h 4807010"/>
              <a:gd name="connsiteX377" fmla="*/ 11403930 w 12200726"/>
              <a:gd name="connsiteY377" fmla="*/ 1597475 h 4807010"/>
              <a:gd name="connsiteX378" fmla="*/ 11453699 w 12200726"/>
              <a:gd name="connsiteY378" fmla="*/ 1597475 h 4807010"/>
              <a:gd name="connsiteX379" fmla="*/ 11453699 w 12200726"/>
              <a:gd name="connsiteY379" fmla="*/ 1570701 h 4807010"/>
              <a:gd name="connsiteX380" fmla="*/ 11511765 w 12200726"/>
              <a:gd name="connsiteY380" fmla="*/ 1570701 h 4807010"/>
              <a:gd name="connsiteX381" fmla="*/ 11536650 w 12200726"/>
              <a:gd name="connsiteY381" fmla="*/ 1561776 h 4807010"/>
              <a:gd name="connsiteX382" fmla="*/ 11578125 w 12200726"/>
              <a:gd name="connsiteY382" fmla="*/ 1570701 h 4807010"/>
              <a:gd name="connsiteX383" fmla="*/ 11578125 w 12200726"/>
              <a:gd name="connsiteY383" fmla="*/ 1535004 h 4807010"/>
              <a:gd name="connsiteX384" fmla="*/ 11594716 w 12200726"/>
              <a:gd name="connsiteY384" fmla="*/ 1535004 h 4807010"/>
              <a:gd name="connsiteX385" fmla="*/ 11594716 w 12200726"/>
              <a:gd name="connsiteY385" fmla="*/ 1508230 h 4807010"/>
              <a:gd name="connsiteX386" fmla="*/ 11710846 w 12200726"/>
              <a:gd name="connsiteY386" fmla="*/ 1508230 h 4807010"/>
              <a:gd name="connsiteX387" fmla="*/ 11710846 w 12200726"/>
              <a:gd name="connsiteY387" fmla="*/ 1445759 h 4807010"/>
              <a:gd name="connsiteX388" fmla="*/ 11748173 w 12200726"/>
              <a:gd name="connsiteY388" fmla="*/ 1445759 h 4807010"/>
              <a:gd name="connsiteX389" fmla="*/ 11748173 w 12200726"/>
              <a:gd name="connsiteY389" fmla="*/ 1432373 h 4807010"/>
              <a:gd name="connsiteX390" fmla="*/ 11773058 w 12200726"/>
              <a:gd name="connsiteY390" fmla="*/ 1432373 h 4807010"/>
              <a:gd name="connsiteX391" fmla="*/ 11773058 w 12200726"/>
              <a:gd name="connsiteY391" fmla="*/ 1445759 h 4807010"/>
              <a:gd name="connsiteX392" fmla="*/ 11806239 w 12200726"/>
              <a:gd name="connsiteY392" fmla="*/ 1445759 h 4807010"/>
              <a:gd name="connsiteX393" fmla="*/ 11806239 w 12200726"/>
              <a:gd name="connsiteY393" fmla="*/ 1548390 h 4807010"/>
              <a:gd name="connsiteX394" fmla="*/ 11872599 w 12200726"/>
              <a:gd name="connsiteY394" fmla="*/ 1548390 h 4807010"/>
              <a:gd name="connsiteX395" fmla="*/ 11872599 w 12200726"/>
              <a:gd name="connsiteY395" fmla="*/ 1494844 h 4807010"/>
              <a:gd name="connsiteX396" fmla="*/ 11951402 w 12200726"/>
              <a:gd name="connsiteY396" fmla="*/ 1494844 h 4807010"/>
              <a:gd name="connsiteX397" fmla="*/ 11951402 w 12200726"/>
              <a:gd name="connsiteY397" fmla="*/ 1432373 h 4807010"/>
              <a:gd name="connsiteX398" fmla="*/ 12050944 w 12200726"/>
              <a:gd name="connsiteY398" fmla="*/ 1432373 h 4807010"/>
              <a:gd name="connsiteX399" fmla="*/ 12050944 w 12200726"/>
              <a:gd name="connsiteY399" fmla="*/ 1661815 h 4807010"/>
              <a:gd name="connsiteX400" fmla="*/ 12050944 w 12200726"/>
              <a:gd name="connsiteY400" fmla="*/ 1690256 h 4807010"/>
              <a:gd name="connsiteX401" fmla="*/ 12199411 w 12200726"/>
              <a:gd name="connsiteY401" fmla="*/ 1690256 h 4807010"/>
              <a:gd name="connsiteX402" fmla="*/ 12199413 w 12200726"/>
              <a:gd name="connsiteY402" fmla="*/ 2395741 h 4807010"/>
              <a:gd name="connsiteX403" fmla="*/ 12192001 w 12200726"/>
              <a:gd name="connsiteY403" fmla="*/ 2395736 h 4807010"/>
              <a:gd name="connsiteX404" fmla="*/ 12192001 w 12200726"/>
              <a:gd name="connsiteY404" fmla="*/ 4807010 h 4807010"/>
              <a:gd name="connsiteX405" fmla="*/ 1 w 12200726"/>
              <a:gd name="connsiteY405" fmla="*/ 4807010 h 4807010"/>
              <a:gd name="connsiteX406" fmla="*/ 1 w 12200726"/>
              <a:gd name="connsiteY406" fmla="*/ 2264636 h 4807010"/>
              <a:gd name="connsiteX407" fmla="*/ 3611 w 12200726"/>
              <a:gd name="connsiteY407" fmla="*/ 2264636 h 4807010"/>
              <a:gd name="connsiteX408" fmla="*/ 2102 w 12200726"/>
              <a:gd name="connsiteY408" fmla="*/ 1942885 h 4807010"/>
              <a:gd name="connsiteX409" fmla="*/ 0 w 12200726"/>
              <a:gd name="connsiteY409" fmla="*/ 1494844 h 4807010"/>
              <a:gd name="connsiteX410" fmla="*/ 41476 w 12200726"/>
              <a:gd name="connsiteY410" fmla="*/ 1494844 h 4807010"/>
              <a:gd name="connsiteX411" fmla="*/ 42513 w 12200726"/>
              <a:gd name="connsiteY411" fmla="*/ 1492612 h 4807010"/>
              <a:gd name="connsiteX412" fmla="*/ 49770 w 12200726"/>
              <a:gd name="connsiteY412" fmla="*/ 1476995 h 4807010"/>
              <a:gd name="connsiteX413" fmla="*/ 53400 w 12200726"/>
              <a:gd name="connsiteY413" fmla="*/ 1477552 h 4807010"/>
              <a:gd name="connsiteX414" fmla="*/ 78803 w 12200726"/>
              <a:gd name="connsiteY414" fmla="*/ 1481456 h 4807010"/>
              <a:gd name="connsiteX415" fmla="*/ 79841 w 12200726"/>
              <a:gd name="connsiteY415" fmla="*/ 1484246 h 4807010"/>
              <a:gd name="connsiteX416" fmla="*/ 87097 w 12200726"/>
              <a:gd name="connsiteY416" fmla="*/ 1503767 h 4807010"/>
              <a:gd name="connsiteX417" fmla="*/ 141015 w 12200726"/>
              <a:gd name="connsiteY417" fmla="*/ 1508230 h 4807010"/>
              <a:gd name="connsiteX418" fmla="*/ 141015 w 12200726"/>
              <a:gd name="connsiteY418" fmla="*/ 1253884 h 4807010"/>
              <a:gd name="connsiteX419" fmla="*/ 145163 w 12200726"/>
              <a:gd name="connsiteY419" fmla="*/ 1253884 h 4807010"/>
              <a:gd name="connsiteX420" fmla="*/ 174196 w 12200726"/>
              <a:gd name="connsiteY420" fmla="*/ 1253884 h 4807010"/>
              <a:gd name="connsiteX421" fmla="*/ 174196 w 12200726"/>
              <a:gd name="connsiteY421" fmla="*/ 972764 h 4807010"/>
              <a:gd name="connsiteX422" fmla="*/ 177825 w 12200726"/>
              <a:gd name="connsiteY422" fmla="*/ 972764 h 4807010"/>
              <a:gd name="connsiteX423" fmla="*/ 203229 w 12200726"/>
              <a:gd name="connsiteY423" fmla="*/ 972764 h 4807010"/>
              <a:gd name="connsiteX424" fmla="*/ 452080 w 12200726"/>
              <a:gd name="connsiteY424" fmla="*/ 972764 h 4807010"/>
              <a:gd name="connsiteX425" fmla="*/ 456746 w 12200726"/>
              <a:gd name="connsiteY425" fmla="*/ 972764 h 4807010"/>
              <a:gd name="connsiteX426" fmla="*/ 489409 w 12200726"/>
              <a:gd name="connsiteY426" fmla="*/ 972764 h 4807010"/>
              <a:gd name="connsiteX427" fmla="*/ 489409 w 12200726"/>
              <a:gd name="connsiteY427" fmla="*/ 1262807 h 4807010"/>
              <a:gd name="connsiteX428" fmla="*/ 492520 w 12200726"/>
              <a:gd name="connsiteY428" fmla="*/ 1262250 h 4807010"/>
              <a:gd name="connsiteX429" fmla="*/ 514294 w 12200726"/>
              <a:gd name="connsiteY429" fmla="*/ 1258347 h 4807010"/>
              <a:gd name="connsiteX430" fmla="*/ 510146 w 12200726"/>
              <a:gd name="connsiteY430" fmla="*/ 1441296 h 4807010"/>
              <a:gd name="connsiteX431" fmla="*/ 513256 w 12200726"/>
              <a:gd name="connsiteY431" fmla="*/ 1441855 h 4807010"/>
              <a:gd name="connsiteX432" fmla="*/ 535030 w 12200726"/>
              <a:gd name="connsiteY432" fmla="*/ 1445758 h 4807010"/>
              <a:gd name="connsiteX433" fmla="*/ 535548 w 12200726"/>
              <a:gd name="connsiteY433" fmla="*/ 1447432 h 4807010"/>
              <a:gd name="connsiteX434" fmla="*/ 539179 w 12200726"/>
              <a:gd name="connsiteY434" fmla="*/ 1459146 h 4807010"/>
              <a:gd name="connsiteX435" fmla="*/ 540734 w 12200726"/>
              <a:gd name="connsiteY435" fmla="*/ 1454126 h 4807010"/>
              <a:gd name="connsiteX436" fmla="*/ 551621 w 12200726"/>
              <a:gd name="connsiteY436" fmla="*/ 1418986 h 4807010"/>
              <a:gd name="connsiteX437" fmla="*/ 555249 w 12200726"/>
              <a:gd name="connsiteY437" fmla="*/ 1418986 h 4807010"/>
              <a:gd name="connsiteX438" fmla="*/ 580654 w 12200726"/>
              <a:gd name="connsiteY438" fmla="*/ 1418986 h 4807010"/>
              <a:gd name="connsiteX439" fmla="*/ 580654 w 12200726"/>
              <a:gd name="connsiteY439" fmla="*/ 1485918 h 4807010"/>
              <a:gd name="connsiteX440" fmla="*/ 582727 w 12200726"/>
              <a:gd name="connsiteY440" fmla="*/ 1487035 h 4807010"/>
              <a:gd name="connsiteX441" fmla="*/ 597245 w 12200726"/>
              <a:gd name="connsiteY441" fmla="*/ 1494844 h 4807010"/>
              <a:gd name="connsiteX442" fmla="*/ 597245 w 12200726"/>
              <a:gd name="connsiteY442" fmla="*/ 1497632 h 4807010"/>
              <a:gd name="connsiteX443" fmla="*/ 597245 w 12200726"/>
              <a:gd name="connsiteY443" fmla="*/ 1517155 h 4807010"/>
              <a:gd name="connsiteX444" fmla="*/ 688490 w 12200726"/>
              <a:gd name="connsiteY444" fmla="*/ 1517155 h 4807010"/>
              <a:gd name="connsiteX445" fmla="*/ 688490 w 12200726"/>
              <a:gd name="connsiteY445" fmla="*/ 1519386 h 4807010"/>
              <a:gd name="connsiteX446" fmla="*/ 688490 w 12200726"/>
              <a:gd name="connsiteY446" fmla="*/ 1535004 h 4807010"/>
              <a:gd name="connsiteX447" fmla="*/ 692636 w 12200726"/>
              <a:gd name="connsiteY447" fmla="*/ 1535004 h 4807010"/>
              <a:gd name="connsiteX448" fmla="*/ 721669 w 12200726"/>
              <a:gd name="connsiteY448" fmla="*/ 1535004 h 4807010"/>
              <a:gd name="connsiteX449" fmla="*/ 721669 w 12200726"/>
              <a:gd name="connsiteY449" fmla="*/ 1472532 h 4807010"/>
              <a:gd name="connsiteX450" fmla="*/ 812914 w 12200726"/>
              <a:gd name="connsiteY450" fmla="*/ 1472532 h 4807010"/>
              <a:gd name="connsiteX451" fmla="*/ 812914 w 12200726"/>
              <a:gd name="connsiteY451" fmla="*/ 1469744 h 4807010"/>
              <a:gd name="connsiteX452" fmla="*/ 812914 w 12200726"/>
              <a:gd name="connsiteY452" fmla="*/ 1450221 h 4807010"/>
              <a:gd name="connsiteX453" fmla="*/ 814989 w 12200726"/>
              <a:gd name="connsiteY453" fmla="*/ 1450221 h 4807010"/>
              <a:gd name="connsiteX454" fmla="*/ 829505 w 12200726"/>
              <a:gd name="connsiteY454" fmla="*/ 1450221 h 4807010"/>
              <a:gd name="connsiteX455" fmla="*/ 829505 w 12200726"/>
              <a:gd name="connsiteY455" fmla="*/ 1446318 h 4807010"/>
              <a:gd name="connsiteX456" fmla="*/ 829505 w 12200726"/>
              <a:gd name="connsiteY456" fmla="*/ 1418986 h 4807010"/>
              <a:gd name="connsiteX457" fmla="*/ 831060 w 12200726"/>
              <a:gd name="connsiteY457" fmla="*/ 1418986 h 4807010"/>
              <a:gd name="connsiteX458" fmla="*/ 841947 w 12200726"/>
              <a:gd name="connsiteY458" fmla="*/ 1418986 h 4807010"/>
              <a:gd name="connsiteX459" fmla="*/ 841947 w 12200726"/>
              <a:gd name="connsiteY459" fmla="*/ 1416755 h 4807010"/>
              <a:gd name="connsiteX460" fmla="*/ 841947 w 12200726"/>
              <a:gd name="connsiteY460" fmla="*/ 1401136 h 4807010"/>
              <a:gd name="connsiteX461" fmla="*/ 846095 w 12200726"/>
              <a:gd name="connsiteY461" fmla="*/ 1401136 h 4807010"/>
              <a:gd name="connsiteX462" fmla="*/ 875128 w 12200726"/>
              <a:gd name="connsiteY462" fmla="*/ 1401136 h 4807010"/>
              <a:gd name="connsiteX463" fmla="*/ 875128 w 12200726"/>
              <a:gd name="connsiteY463" fmla="*/ 1403367 h 4807010"/>
              <a:gd name="connsiteX464" fmla="*/ 875128 w 12200726"/>
              <a:gd name="connsiteY464" fmla="*/ 1418986 h 4807010"/>
              <a:gd name="connsiteX465" fmla="*/ 920750 w 12200726"/>
              <a:gd name="connsiteY465" fmla="*/ 1418986 h 4807010"/>
              <a:gd name="connsiteX466" fmla="*/ 920750 w 12200726"/>
              <a:gd name="connsiteY466" fmla="*/ 1415081 h 4807010"/>
              <a:gd name="connsiteX467" fmla="*/ 920750 w 12200726"/>
              <a:gd name="connsiteY467" fmla="*/ 1387750 h 4807010"/>
              <a:gd name="connsiteX468" fmla="*/ 924380 w 12200726"/>
              <a:gd name="connsiteY468" fmla="*/ 1387750 h 4807010"/>
              <a:gd name="connsiteX469" fmla="*/ 949783 w 12200726"/>
              <a:gd name="connsiteY469" fmla="*/ 1387750 h 4807010"/>
              <a:gd name="connsiteX470" fmla="*/ 949783 w 12200726"/>
              <a:gd name="connsiteY470" fmla="*/ 1436835 h 4807010"/>
              <a:gd name="connsiteX471" fmla="*/ 951858 w 12200726"/>
              <a:gd name="connsiteY471" fmla="*/ 1436835 h 4807010"/>
              <a:gd name="connsiteX472" fmla="*/ 966373 w 12200726"/>
              <a:gd name="connsiteY472" fmla="*/ 1436835 h 4807010"/>
              <a:gd name="connsiteX473" fmla="*/ 966373 w 12200726"/>
              <a:gd name="connsiteY473" fmla="*/ 1434604 h 4807010"/>
              <a:gd name="connsiteX474" fmla="*/ 966373 w 12200726"/>
              <a:gd name="connsiteY474" fmla="*/ 1418986 h 4807010"/>
              <a:gd name="connsiteX475" fmla="*/ 970001 w 12200726"/>
              <a:gd name="connsiteY475" fmla="*/ 1418986 h 4807010"/>
              <a:gd name="connsiteX476" fmla="*/ 995406 w 12200726"/>
              <a:gd name="connsiteY476" fmla="*/ 1418986 h 4807010"/>
              <a:gd name="connsiteX477" fmla="*/ 995406 w 12200726"/>
              <a:gd name="connsiteY477" fmla="*/ 1472532 h 4807010"/>
              <a:gd name="connsiteX478" fmla="*/ 999554 w 12200726"/>
              <a:gd name="connsiteY478" fmla="*/ 1472532 h 4807010"/>
              <a:gd name="connsiteX479" fmla="*/ 1028585 w 12200726"/>
              <a:gd name="connsiteY479" fmla="*/ 1472532 h 4807010"/>
              <a:gd name="connsiteX480" fmla="*/ 1028585 w 12200726"/>
              <a:gd name="connsiteY480" fmla="*/ 1475878 h 4807010"/>
              <a:gd name="connsiteX481" fmla="*/ 1028585 w 12200726"/>
              <a:gd name="connsiteY481" fmla="*/ 1499306 h 4807010"/>
              <a:gd name="connsiteX482" fmla="*/ 1030140 w 12200726"/>
              <a:gd name="connsiteY482" fmla="*/ 1499306 h 4807010"/>
              <a:gd name="connsiteX483" fmla="*/ 1041030 w 12200726"/>
              <a:gd name="connsiteY483" fmla="*/ 1499306 h 4807010"/>
              <a:gd name="connsiteX484" fmla="*/ 1041030 w 12200726"/>
              <a:gd name="connsiteY484" fmla="*/ 1497632 h 4807010"/>
              <a:gd name="connsiteX485" fmla="*/ 1041030 w 12200726"/>
              <a:gd name="connsiteY485" fmla="*/ 1485918 h 4807010"/>
              <a:gd name="connsiteX486" fmla="*/ 1103242 w 12200726"/>
              <a:gd name="connsiteY486" fmla="*/ 1485918 h 4807010"/>
              <a:gd name="connsiteX487" fmla="*/ 1103242 w 12200726"/>
              <a:gd name="connsiteY487" fmla="*/ 1535004 h 4807010"/>
              <a:gd name="connsiteX488" fmla="*/ 1105315 w 12200726"/>
              <a:gd name="connsiteY488" fmla="*/ 1535004 h 4807010"/>
              <a:gd name="connsiteX489" fmla="*/ 1119832 w 12200726"/>
              <a:gd name="connsiteY489" fmla="*/ 1535004 h 4807010"/>
              <a:gd name="connsiteX490" fmla="*/ 1119832 w 12200726"/>
              <a:gd name="connsiteY490" fmla="*/ 1537235 h 4807010"/>
              <a:gd name="connsiteX491" fmla="*/ 1119832 w 12200726"/>
              <a:gd name="connsiteY491" fmla="*/ 1552852 h 4807010"/>
              <a:gd name="connsiteX492" fmla="*/ 1121387 w 12200726"/>
              <a:gd name="connsiteY492" fmla="*/ 1552852 h 4807010"/>
              <a:gd name="connsiteX493" fmla="*/ 1132275 w 12200726"/>
              <a:gd name="connsiteY493" fmla="*/ 1552852 h 4807010"/>
              <a:gd name="connsiteX494" fmla="*/ 1132275 w 12200726"/>
              <a:gd name="connsiteY494" fmla="*/ 1548390 h 4807010"/>
              <a:gd name="connsiteX495" fmla="*/ 1132275 w 12200726"/>
              <a:gd name="connsiteY495" fmla="*/ 1517155 h 4807010"/>
              <a:gd name="connsiteX496" fmla="*/ 1134348 w 12200726"/>
              <a:gd name="connsiteY496" fmla="*/ 1517155 h 4807010"/>
              <a:gd name="connsiteX497" fmla="*/ 1148865 w 12200726"/>
              <a:gd name="connsiteY497" fmla="*/ 1517155 h 4807010"/>
              <a:gd name="connsiteX498" fmla="*/ 1148865 w 12200726"/>
              <a:gd name="connsiteY498" fmla="*/ 1519386 h 4807010"/>
              <a:gd name="connsiteX499" fmla="*/ 1148865 w 12200726"/>
              <a:gd name="connsiteY499" fmla="*/ 1535004 h 4807010"/>
              <a:gd name="connsiteX500" fmla="*/ 1159752 w 12200726"/>
              <a:gd name="connsiteY500" fmla="*/ 1530890 h 4807010"/>
              <a:gd name="connsiteX501" fmla="*/ 1161308 w 12200726"/>
              <a:gd name="connsiteY501" fmla="*/ 1528867 h 4807010"/>
              <a:gd name="connsiteX502" fmla="*/ 1161308 w 12200726"/>
              <a:gd name="connsiteY502" fmla="*/ 1517155 h 4807010"/>
              <a:gd name="connsiteX503" fmla="*/ 1240110 w 12200726"/>
              <a:gd name="connsiteY503" fmla="*/ 1517155 h 4807010"/>
              <a:gd name="connsiteX504" fmla="*/ 1240110 w 12200726"/>
              <a:gd name="connsiteY504" fmla="*/ 1566238 h 4807010"/>
              <a:gd name="connsiteX505" fmla="*/ 1244256 w 12200726"/>
              <a:gd name="connsiteY505" fmla="*/ 1566238 h 4807010"/>
              <a:gd name="connsiteX506" fmla="*/ 1273289 w 12200726"/>
              <a:gd name="connsiteY506" fmla="*/ 1566238 h 4807010"/>
              <a:gd name="connsiteX507" fmla="*/ 1273289 w 12200726"/>
              <a:gd name="connsiteY507" fmla="*/ 1568470 h 4807010"/>
              <a:gd name="connsiteX508" fmla="*/ 1273289 w 12200726"/>
              <a:gd name="connsiteY508" fmla="*/ 1584087 h 4807010"/>
              <a:gd name="connsiteX509" fmla="*/ 1276920 w 12200726"/>
              <a:gd name="connsiteY509" fmla="*/ 1584087 h 4807010"/>
              <a:gd name="connsiteX510" fmla="*/ 1302322 w 12200726"/>
              <a:gd name="connsiteY510" fmla="*/ 1584087 h 4807010"/>
              <a:gd name="connsiteX511" fmla="*/ 1302322 w 12200726"/>
              <a:gd name="connsiteY511" fmla="*/ 1535004 h 4807010"/>
              <a:gd name="connsiteX512" fmla="*/ 1304395 w 12200726"/>
              <a:gd name="connsiteY512" fmla="*/ 1535004 h 4807010"/>
              <a:gd name="connsiteX513" fmla="*/ 1318913 w 12200726"/>
              <a:gd name="connsiteY513" fmla="*/ 1535004 h 4807010"/>
              <a:gd name="connsiteX514" fmla="*/ 1318913 w 12200726"/>
              <a:gd name="connsiteY514" fmla="*/ 1468070 h 4807010"/>
              <a:gd name="connsiteX515" fmla="*/ 1320986 w 12200726"/>
              <a:gd name="connsiteY515" fmla="*/ 1468070 h 4807010"/>
              <a:gd name="connsiteX516" fmla="*/ 1335504 w 12200726"/>
              <a:gd name="connsiteY516" fmla="*/ 1468070 h 4807010"/>
              <a:gd name="connsiteX517" fmla="*/ 1335504 w 12200726"/>
              <a:gd name="connsiteY517" fmla="*/ 1464166 h 4807010"/>
              <a:gd name="connsiteX518" fmla="*/ 1335504 w 12200726"/>
              <a:gd name="connsiteY518" fmla="*/ 1436835 h 4807010"/>
              <a:gd name="connsiteX519" fmla="*/ 1332911 w 12200726"/>
              <a:gd name="connsiteY519" fmla="*/ 1433487 h 4807010"/>
              <a:gd name="connsiteX520" fmla="*/ 1343798 w 12200726"/>
              <a:gd name="connsiteY520" fmla="*/ 1410061 h 4807010"/>
              <a:gd name="connsiteX521" fmla="*/ 1360388 w 12200726"/>
              <a:gd name="connsiteY521" fmla="*/ 1468070 h 4807010"/>
              <a:gd name="connsiteX522" fmla="*/ 1361944 w 12200726"/>
              <a:gd name="connsiteY522" fmla="*/ 1468070 h 4807010"/>
              <a:gd name="connsiteX523" fmla="*/ 1372831 w 12200726"/>
              <a:gd name="connsiteY523" fmla="*/ 1468070 h 4807010"/>
              <a:gd name="connsiteX524" fmla="*/ 1372831 w 12200726"/>
              <a:gd name="connsiteY524" fmla="*/ 1249421 h 4807010"/>
              <a:gd name="connsiteX525" fmla="*/ 1375941 w 12200726"/>
              <a:gd name="connsiteY525" fmla="*/ 1249421 h 4807010"/>
              <a:gd name="connsiteX526" fmla="*/ 1397716 w 12200726"/>
              <a:gd name="connsiteY526" fmla="*/ 1249421 h 4807010"/>
              <a:gd name="connsiteX527" fmla="*/ 1397716 w 12200726"/>
              <a:gd name="connsiteY527" fmla="*/ 1151253 h 4807010"/>
              <a:gd name="connsiteX528" fmla="*/ 1451634 w 12200726"/>
              <a:gd name="connsiteY528" fmla="*/ 1151253 h 4807010"/>
              <a:gd name="connsiteX529" fmla="*/ 1451634 w 12200726"/>
              <a:gd name="connsiteY529" fmla="*/ 1106630 h 4807010"/>
              <a:gd name="connsiteX530" fmla="*/ 1522142 w 12200726"/>
              <a:gd name="connsiteY530" fmla="*/ 1106630 h 4807010"/>
              <a:gd name="connsiteX531" fmla="*/ 1522142 w 12200726"/>
              <a:gd name="connsiteY531" fmla="*/ 1111650 h 4807010"/>
              <a:gd name="connsiteX532" fmla="*/ 1522142 w 12200726"/>
              <a:gd name="connsiteY532" fmla="*/ 1146790 h 4807010"/>
              <a:gd name="connsiteX533" fmla="*/ 1526808 w 12200726"/>
              <a:gd name="connsiteY533" fmla="*/ 1146790 h 4807010"/>
              <a:gd name="connsiteX534" fmla="*/ 1559469 w 12200726"/>
              <a:gd name="connsiteY534" fmla="*/ 1146790 h 4807010"/>
              <a:gd name="connsiteX535" fmla="*/ 1559469 w 12200726"/>
              <a:gd name="connsiteY535" fmla="*/ 1244959 h 4807010"/>
              <a:gd name="connsiteX536" fmla="*/ 1561542 w 12200726"/>
              <a:gd name="connsiteY536" fmla="*/ 1244959 h 4807010"/>
              <a:gd name="connsiteX537" fmla="*/ 1576060 w 12200726"/>
              <a:gd name="connsiteY537" fmla="*/ 1244959 h 4807010"/>
              <a:gd name="connsiteX538" fmla="*/ 1605093 w 12200726"/>
              <a:gd name="connsiteY538" fmla="*/ 1253884 h 4807010"/>
              <a:gd name="connsiteX539" fmla="*/ 1605093 w 12200726"/>
              <a:gd name="connsiteY539" fmla="*/ 1334204 h 4807010"/>
              <a:gd name="connsiteX540" fmla="*/ 1607166 w 12200726"/>
              <a:gd name="connsiteY540" fmla="*/ 1334204 h 4807010"/>
              <a:gd name="connsiteX541" fmla="*/ 1621681 w 12200726"/>
              <a:gd name="connsiteY541" fmla="*/ 1334204 h 4807010"/>
              <a:gd name="connsiteX542" fmla="*/ 1621681 w 12200726"/>
              <a:gd name="connsiteY542" fmla="*/ 1337550 h 4807010"/>
              <a:gd name="connsiteX543" fmla="*/ 1621681 w 12200726"/>
              <a:gd name="connsiteY543" fmla="*/ 1360976 h 4807010"/>
              <a:gd name="connsiteX544" fmla="*/ 1625829 w 12200726"/>
              <a:gd name="connsiteY544" fmla="*/ 1360976 h 4807010"/>
              <a:gd name="connsiteX545" fmla="*/ 1654862 w 12200726"/>
              <a:gd name="connsiteY545" fmla="*/ 1360976 h 4807010"/>
              <a:gd name="connsiteX546" fmla="*/ 1667305 w 12200726"/>
              <a:gd name="connsiteY546" fmla="*/ 1374364 h 4807010"/>
              <a:gd name="connsiteX547" fmla="*/ 1667305 w 12200726"/>
              <a:gd name="connsiteY547" fmla="*/ 1418986 h 4807010"/>
              <a:gd name="connsiteX548" fmla="*/ 1671971 w 12200726"/>
              <a:gd name="connsiteY548" fmla="*/ 1418986 h 4807010"/>
              <a:gd name="connsiteX549" fmla="*/ 1704632 w 12200726"/>
              <a:gd name="connsiteY549" fmla="*/ 1418986 h 4807010"/>
              <a:gd name="connsiteX550" fmla="*/ 1704632 w 12200726"/>
              <a:gd name="connsiteY550" fmla="*/ 1421216 h 4807010"/>
              <a:gd name="connsiteX551" fmla="*/ 1704632 w 12200726"/>
              <a:gd name="connsiteY551" fmla="*/ 1436835 h 4807010"/>
              <a:gd name="connsiteX552" fmla="*/ 1707225 w 12200726"/>
              <a:gd name="connsiteY552" fmla="*/ 1436835 h 4807010"/>
              <a:gd name="connsiteX553" fmla="*/ 1725371 w 12200726"/>
              <a:gd name="connsiteY553" fmla="*/ 1436835 h 4807010"/>
              <a:gd name="connsiteX554" fmla="*/ 1725371 w 12200726"/>
              <a:gd name="connsiteY554" fmla="*/ 1441296 h 4807010"/>
              <a:gd name="connsiteX555" fmla="*/ 1725371 w 12200726"/>
              <a:gd name="connsiteY555" fmla="*/ 1472532 h 4807010"/>
              <a:gd name="connsiteX556" fmla="*/ 1733665 w 12200726"/>
              <a:gd name="connsiteY556" fmla="*/ 1468627 h 4807010"/>
              <a:gd name="connsiteX557" fmla="*/ 1733665 w 12200726"/>
              <a:gd name="connsiteY557" fmla="*/ 1441296 h 4807010"/>
              <a:gd name="connsiteX558" fmla="*/ 1735738 w 12200726"/>
              <a:gd name="connsiteY558" fmla="*/ 1441296 h 4807010"/>
              <a:gd name="connsiteX559" fmla="*/ 1750256 w 12200726"/>
              <a:gd name="connsiteY559" fmla="*/ 1441296 h 4807010"/>
              <a:gd name="connsiteX560" fmla="*/ 1750256 w 12200726"/>
              <a:gd name="connsiteY560" fmla="*/ 1444644 h 4807010"/>
              <a:gd name="connsiteX561" fmla="*/ 1750256 w 12200726"/>
              <a:gd name="connsiteY561" fmla="*/ 1468070 h 4807010"/>
              <a:gd name="connsiteX562" fmla="*/ 1751811 w 12200726"/>
              <a:gd name="connsiteY562" fmla="*/ 1468070 h 4807010"/>
              <a:gd name="connsiteX563" fmla="*/ 1762698 w 12200726"/>
              <a:gd name="connsiteY563" fmla="*/ 1468070 h 4807010"/>
              <a:gd name="connsiteX564" fmla="*/ 1862237 w 12200726"/>
              <a:gd name="connsiteY564" fmla="*/ 1459146 h 4807010"/>
              <a:gd name="connsiteX565" fmla="*/ 1862237 w 12200726"/>
              <a:gd name="connsiteY565" fmla="*/ 1461935 h 4807010"/>
              <a:gd name="connsiteX566" fmla="*/ 1862237 w 12200726"/>
              <a:gd name="connsiteY566" fmla="*/ 1481456 h 4807010"/>
              <a:gd name="connsiteX567" fmla="*/ 1863793 w 12200726"/>
              <a:gd name="connsiteY567" fmla="*/ 1481456 h 4807010"/>
              <a:gd name="connsiteX568" fmla="*/ 1874682 w 12200726"/>
              <a:gd name="connsiteY568" fmla="*/ 1481456 h 4807010"/>
              <a:gd name="connsiteX569" fmla="*/ 1874682 w 12200726"/>
              <a:gd name="connsiteY569" fmla="*/ 1485918 h 4807010"/>
              <a:gd name="connsiteX570" fmla="*/ 1874682 w 12200726"/>
              <a:gd name="connsiteY570" fmla="*/ 1517155 h 4807010"/>
              <a:gd name="connsiteX571" fmla="*/ 1878828 w 12200726"/>
              <a:gd name="connsiteY571" fmla="*/ 1514366 h 4807010"/>
              <a:gd name="connsiteX572" fmla="*/ 1907861 w 12200726"/>
              <a:gd name="connsiteY572" fmla="*/ 1494844 h 4807010"/>
              <a:gd name="connsiteX573" fmla="*/ 1920303 w 12200726"/>
              <a:gd name="connsiteY573" fmla="*/ 1410061 h 4807010"/>
              <a:gd name="connsiteX574" fmla="*/ 1921859 w 12200726"/>
              <a:gd name="connsiteY574" fmla="*/ 1409504 h 4807010"/>
              <a:gd name="connsiteX575" fmla="*/ 1932746 w 12200726"/>
              <a:gd name="connsiteY575" fmla="*/ 1405598 h 4807010"/>
              <a:gd name="connsiteX576" fmla="*/ 1936894 w 12200726"/>
              <a:gd name="connsiteY576" fmla="*/ 1262807 h 4807010"/>
              <a:gd name="connsiteX577" fmla="*/ 1941042 w 12200726"/>
              <a:gd name="connsiteY577" fmla="*/ 1405598 h 4807010"/>
              <a:gd name="connsiteX578" fmla="*/ 1942597 w 12200726"/>
              <a:gd name="connsiteY578" fmla="*/ 1406156 h 4807010"/>
              <a:gd name="connsiteX579" fmla="*/ 1953485 w 12200726"/>
              <a:gd name="connsiteY579" fmla="*/ 1410061 h 4807010"/>
              <a:gd name="connsiteX580" fmla="*/ 1953485 w 12200726"/>
              <a:gd name="connsiteY580" fmla="*/ 1231573 h 4807010"/>
              <a:gd name="connsiteX581" fmla="*/ 1961779 w 12200726"/>
              <a:gd name="connsiteY581" fmla="*/ 1164639 h 4807010"/>
              <a:gd name="connsiteX582" fmla="*/ 2040581 w 12200726"/>
              <a:gd name="connsiteY582" fmla="*/ 1164639 h 4807010"/>
              <a:gd name="connsiteX583" fmla="*/ 2040581 w 12200726"/>
              <a:gd name="connsiteY583" fmla="*/ 1231573 h 4807010"/>
              <a:gd name="connsiteX584" fmla="*/ 2042137 w 12200726"/>
              <a:gd name="connsiteY584" fmla="*/ 1231573 h 4807010"/>
              <a:gd name="connsiteX585" fmla="*/ 2053024 w 12200726"/>
              <a:gd name="connsiteY585" fmla="*/ 1231573 h 4807010"/>
              <a:gd name="connsiteX586" fmla="*/ 2053024 w 12200726"/>
              <a:gd name="connsiteY586" fmla="*/ 1062007 h 4807010"/>
              <a:gd name="connsiteX587" fmla="*/ 2056654 w 12200726"/>
              <a:gd name="connsiteY587" fmla="*/ 1062007 h 4807010"/>
              <a:gd name="connsiteX588" fmla="*/ 2082057 w 12200726"/>
              <a:gd name="connsiteY588" fmla="*/ 1062007 h 4807010"/>
              <a:gd name="connsiteX589" fmla="*/ 2082057 w 12200726"/>
              <a:gd name="connsiteY589" fmla="*/ 1058104 h 4807010"/>
              <a:gd name="connsiteX590" fmla="*/ 2082057 w 12200726"/>
              <a:gd name="connsiteY590" fmla="*/ 1030773 h 4807010"/>
              <a:gd name="connsiteX591" fmla="*/ 2127680 w 12200726"/>
              <a:gd name="connsiteY591" fmla="*/ 1030773 h 4807010"/>
              <a:gd name="connsiteX592" fmla="*/ 2127680 w 12200726"/>
              <a:gd name="connsiteY592" fmla="*/ 1028541 h 4807010"/>
              <a:gd name="connsiteX593" fmla="*/ 2127680 w 12200726"/>
              <a:gd name="connsiteY593" fmla="*/ 1012924 h 4807010"/>
              <a:gd name="connsiteX594" fmla="*/ 2131309 w 12200726"/>
              <a:gd name="connsiteY594" fmla="*/ 1012924 h 4807010"/>
              <a:gd name="connsiteX595" fmla="*/ 2156713 w 12200726"/>
              <a:gd name="connsiteY595" fmla="*/ 1012924 h 4807010"/>
              <a:gd name="connsiteX596" fmla="*/ 2156713 w 12200726"/>
              <a:gd name="connsiteY596" fmla="*/ 1015155 h 4807010"/>
              <a:gd name="connsiteX597" fmla="*/ 2156713 w 12200726"/>
              <a:gd name="connsiteY597" fmla="*/ 1030773 h 4807010"/>
              <a:gd name="connsiteX598" fmla="*/ 2158269 w 12200726"/>
              <a:gd name="connsiteY598" fmla="*/ 1030773 h 4807010"/>
              <a:gd name="connsiteX599" fmla="*/ 2169156 w 12200726"/>
              <a:gd name="connsiteY599" fmla="*/ 1030773 h 4807010"/>
              <a:gd name="connsiteX600" fmla="*/ 2189893 w 12200726"/>
              <a:gd name="connsiteY600" fmla="*/ 1021847 h 4807010"/>
              <a:gd name="connsiteX601" fmla="*/ 2198187 w 12200726"/>
              <a:gd name="connsiteY601" fmla="*/ 1028541 h 4807010"/>
              <a:gd name="connsiteX602" fmla="*/ 2198187 w 12200726"/>
              <a:gd name="connsiteY602" fmla="*/ 1012924 h 4807010"/>
              <a:gd name="connsiteX603" fmla="*/ 2202853 w 12200726"/>
              <a:gd name="connsiteY603" fmla="*/ 1012924 h 4807010"/>
              <a:gd name="connsiteX604" fmla="*/ 2235516 w 12200726"/>
              <a:gd name="connsiteY604" fmla="*/ 1012924 h 4807010"/>
              <a:gd name="connsiteX605" fmla="*/ 2235516 w 12200726"/>
              <a:gd name="connsiteY605" fmla="*/ 1015155 h 4807010"/>
              <a:gd name="connsiteX606" fmla="*/ 2235516 w 12200726"/>
              <a:gd name="connsiteY606" fmla="*/ 1030773 h 4807010"/>
              <a:gd name="connsiteX607" fmla="*/ 2297728 w 12200726"/>
              <a:gd name="connsiteY607" fmla="*/ 1030773 h 4807010"/>
              <a:gd name="connsiteX608" fmla="*/ 2297728 w 12200726"/>
              <a:gd name="connsiteY608" fmla="*/ 1034119 h 4807010"/>
              <a:gd name="connsiteX609" fmla="*/ 2297728 w 12200726"/>
              <a:gd name="connsiteY609" fmla="*/ 1057547 h 4807010"/>
              <a:gd name="connsiteX610" fmla="*/ 2351646 w 12200726"/>
              <a:gd name="connsiteY610" fmla="*/ 1057547 h 4807010"/>
              <a:gd name="connsiteX611" fmla="*/ 2351646 w 12200726"/>
              <a:gd name="connsiteY611" fmla="*/ 1120016 h 4807010"/>
              <a:gd name="connsiteX612" fmla="*/ 2353201 w 12200726"/>
              <a:gd name="connsiteY612" fmla="*/ 1120016 h 4807010"/>
              <a:gd name="connsiteX613" fmla="*/ 2364089 w 12200726"/>
              <a:gd name="connsiteY613" fmla="*/ 1120016 h 4807010"/>
              <a:gd name="connsiteX614" fmla="*/ 2364089 w 12200726"/>
              <a:gd name="connsiteY614" fmla="*/ 1122247 h 4807010"/>
              <a:gd name="connsiteX615" fmla="*/ 2364089 w 12200726"/>
              <a:gd name="connsiteY615" fmla="*/ 1137867 h 4807010"/>
              <a:gd name="connsiteX616" fmla="*/ 2372385 w 12200726"/>
              <a:gd name="connsiteY616" fmla="*/ 1200336 h 4807010"/>
              <a:gd name="connsiteX617" fmla="*/ 2373940 w 12200726"/>
              <a:gd name="connsiteY617" fmla="*/ 1200336 h 4807010"/>
              <a:gd name="connsiteX618" fmla="*/ 2384827 w 12200726"/>
              <a:gd name="connsiteY618" fmla="*/ 1200336 h 4807010"/>
              <a:gd name="connsiteX619" fmla="*/ 2384827 w 12200726"/>
              <a:gd name="connsiteY619" fmla="*/ 1202010 h 4807010"/>
              <a:gd name="connsiteX620" fmla="*/ 2384827 w 12200726"/>
              <a:gd name="connsiteY620" fmla="*/ 1213724 h 4807010"/>
              <a:gd name="connsiteX621" fmla="*/ 2386900 w 12200726"/>
              <a:gd name="connsiteY621" fmla="*/ 1213724 h 4807010"/>
              <a:gd name="connsiteX622" fmla="*/ 2401416 w 12200726"/>
              <a:gd name="connsiteY622" fmla="*/ 1213724 h 4807010"/>
              <a:gd name="connsiteX623" fmla="*/ 2401416 w 12200726"/>
              <a:gd name="connsiteY623" fmla="*/ 1276195 h 4807010"/>
              <a:gd name="connsiteX624" fmla="*/ 2405564 w 12200726"/>
              <a:gd name="connsiteY624" fmla="*/ 1276195 h 4807010"/>
              <a:gd name="connsiteX625" fmla="*/ 2434597 w 12200726"/>
              <a:gd name="connsiteY625" fmla="*/ 1276195 h 4807010"/>
              <a:gd name="connsiteX626" fmla="*/ 2434597 w 12200726"/>
              <a:gd name="connsiteY626" fmla="*/ 1325279 h 4807010"/>
              <a:gd name="connsiteX627" fmla="*/ 2438745 w 12200726"/>
              <a:gd name="connsiteY627" fmla="*/ 1328624 h 4807010"/>
              <a:gd name="connsiteX628" fmla="*/ 2438745 w 12200726"/>
              <a:gd name="connsiteY628" fmla="*/ 1352053 h 4807010"/>
              <a:gd name="connsiteX629" fmla="*/ 2440300 w 12200726"/>
              <a:gd name="connsiteY629" fmla="*/ 1352053 h 4807010"/>
              <a:gd name="connsiteX630" fmla="*/ 2451187 w 12200726"/>
              <a:gd name="connsiteY630" fmla="*/ 1352053 h 4807010"/>
              <a:gd name="connsiteX631" fmla="*/ 2451187 w 12200726"/>
              <a:gd name="connsiteY631" fmla="*/ 1401136 h 4807010"/>
              <a:gd name="connsiteX632" fmla="*/ 2453778 w 12200726"/>
              <a:gd name="connsiteY632" fmla="*/ 1401136 h 4807010"/>
              <a:gd name="connsiteX633" fmla="*/ 2471924 w 12200726"/>
              <a:gd name="connsiteY633" fmla="*/ 1401136 h 4807010"/>
              <a:gd name="connsiteX634" fmla="*/ 2476072 w 12200726"/>
              <a:gd name="connsiteY634" fmla="*/ 1409504 h 4807010"/>
              <a:gd name="connsiteX635" fmla="*/ 2476072 w 12200726"/>
              <a:gd name="connsiteY635" fmla="*/ 1436835 h 4807010"/>
              <a:gd name="connsiteX636" fmla="*/ 2479183 w 12200726"/>
              <a:gd name="connsiteY636" fmla="*/ 1432930 h 4807010"/>
              <a:gd name="connsiteX637" fmla="*/ 2500957 w 12200726"/>
              <a:gd name="connsiteY637" fmla="*/ 1405598 h 4807010"/>
              <a:gd name="connsiteX638" fmla="*/ 2559023 w 12200726"/>
              <a:gd name="connsiteY638" fmla="*/ 1405598 h 4807010"/>
              <a:gd name="connsiteX639" fmla="*/ 2559023 w 12200726"/>
              <a:gd name="connsiteY639" fmla="*/ 1584087 h 4807010"/>
              <a:gd name="connsiteX640" fmla="*/ 2560578 w 12200726"/>
              <a:gd name="connsiteY640" fmla="*/ 1584087 h 4807010"/>
              <a:gd name="connsiteX641" fmla="*/ 2571465 w 12200726"/>
              <a:gd name="connsiteY641" fmla="*/ 1584087 h 4807010"/>
              <a:gd name="connsiteX642" fmla="*/ 2573021 w 12200726"/>
              <a:gd name="connsiteY642" fmla="*/ 1581298 h 4807010"/>
              <a:gd name="connsiteX643" fmla="*/ 2583908 w 12200726"/>
              <a:gd name="connsiteY643" fmla="*/ 1561776 h 4807010"/>
              <a:gd name="connsiteX644" fmla="*/ 2583908 w 12200726"/>
              <a:gd name="connsiteY644" fmla="*/ 1565681 h 4807010"/>
              <a:gd name="connsiteX645" fmla="*/ 2583908 w 12200726"/>
              <a:gd name="connsiteY645" fmla="*/ 1593012 h 4807010"/>
              <a:gd name="connsiteX646" fmla="*/ 2592202 w 12200726"/>
              <a:gd name="connsiteY646" fmla="*/ 1499306 h 4807010"/>
              <a:gd name="connsiteX647" fmla="*/ 2593757 w 12200726"/>
              <a:gd name="connsiteY647" fmla="*/ 1499306 h 4807010"/>
              <a:gd name="connsiteX648" fmla="*/ 2604645 w 12200726"/>
              <a:gd name="connsiteY648" fmla="*/ 1499306 h 4807010"/>
              <a:gd name="connsiteX649" fmla="*/ 2604645 w 12200726"/>
              <a:gd name="connsiteY649" fmla="*/ 1365438 h 4807010"/>
              <a:gd name="connsiteX650" fmla="*/ 2606720 w 12200726"/>
              <a:gd name="connsiteY650" fmla="*/ 1365438 h 4807010"/>
              <a:gd name="connsiteX651" fmla="*/ 2621235 w 12200726"/>
              <a:gd name="connsiteY651" fmla="*/ 1365438 h 4807010"/>
              <a:gd name="connsiteX652" fmla="*/ 2646120 w 12200726"/>
              <a:gd name="connsiteY652" fmla="*/ 1276195 h 4807010"/>
              <a:gd name="connsiteX653" fmla="*/ 2648713 w 12200726"/>
              <a:gd name="connsiteY653" fmla="*/ 1276195 h 4807010"/>
              <a:gd name="connsiteX654" fmla="*/ 2666859 w 12200726"/>
              <a:gd name="connsiteY654" fmla="*/ 1276195 h 4807010"/>
              <a:gd name="connsiteX655" fmla="*/ 2687596 w 12200726"/>
              <a:gd name="connsiteY655" fmla="*/ 1365438 h 4807010"/>
              <a:gd name="connsiteX656" fmla="*/ 2689669 w 12200726"/>
              <a:gd name="connsiteY656" fmla="*/ 1365438 h 4807010"/>
              <a:gd name="connsiteX657" fmla="*/ 2704186 w 12200726"/>
              <a:gd name="connsiteY657" fmla="*/ 1365438 h 4807010"/>
              <a:gd name="connsiteX658" fmla="*/ 2704186 w 12200726"/>
              <a:gd name="connsiteY658" fmla="*/ 1445758 h 4807010"/>
              <a:gd name="connsiteX659" fmla="*/ 2707814 w 12200726"/>
              <a:gd name="connsiteY659" fmla="*/ 1445758 h 4807010"/>
              <a:gd name="connsiteX660" fmla="*/ 2733219 w 12200726"/>
              <a:gd name="connsiteY660" fmla="*/ 1445758 h 4807010"/>
              <a:gd name="connsiteX661" fmla="*/ 2733219 w 12200726"/>
              <a:gd name="connsiteY661" fmla="*/ 1450221 h 4807010"/>
              <a:gd name="connsiteX662" fmla="*/ 2733219 w 12200726"/>
              <a:gd name="connsiteY662" fmla="*/ 1481456 h 4807010"/>
              <a:gd name="connsiteX663" fmla="*/ 2741513 w 12200726"/>
              <a:gd name="connsiteY663" fmla="*/ 1476995 h 4807010"/>
              <a:gd name="connsiteX664" fmla="*/ 2741513 w 12200726"/>
              <a:gd name="connsiteY664" fmla="*/ 1445758 h 4807010"/>
              <a:gd name="connsiteX665" fmla="*/ 2744624 w 12200726"/>
              <a:gd name="connsiteY665" fmla="*/ 1445758 h 4807010"/>
              <a:gd name="connsiteX666" fmla="*/ 2766398 w 12200726"/>
              <a:gd name="connsiteY666" fmla="*/ 1445758 h 4807010"/>
              <a:gd name="connsiteX667" fmla="*/ 2766398 w 12200726"/>
              <a:gd name="connsiteY667" fmla="*/ 1449104 h 4807010"/>
              <a:gd name="connsiteX668" fmla="*/ 2766398 w 12200726"/>
              <a:gd name="connsiteY668" fmla="*/ 1472532 h 4807010"/>
              <a:gd name="connsiteX669" fmla="*/ 2828612 w 12200726"/>
              <a:gd name="connsiteY669" fmla="*/ 1472532 h 4807010"/>
              <a:gd name="connsiteX670" fmla="*/ 2828612 w 12200726"/>
              <a:gd name="connsiteY670" fmla="*/ 1396675 h 4807010"/>
              <a:gd name="connsiteX671" fmla="*/ 2831203 w 12200726"/>
              <a:gd name="connsiteY671" fmla="*/ 1396675 h 4807010"/>
              <a:gd name="connsiteX672" fmla="*/ 2849349 w 12200726"/>
              <a:gd name="connsiteY672" fmla="*/ 1396675 h 4807010"/>
              <a:gd name="connsiteX673" fmla="*/ 2849349 w 12200726"/>
              <a:gd name="connsiteY673" fmla="*/ 1441296 h 4807010"/>
              <a:gd name="connsiteX674" fmla="*/ 2853497 w 12200726"/>
              <a:gd name="connsiteY674" fmla="*/ 1374364 h 4807010"/>
              <a:gd name="connsiteX675" fmla="*/ 2899119 w 12200726"/>
              <a:gd name="connsiteY675" fmla="*/ 1374364 h 4807010"/>
              <a:gd name="connsiteX676" fmla="*/ 2899119 w 12200726"/>
              <a:gd name="connsiteY676" fmla="*/ 1371016 h 4807010"/>
              <a:gd name="connsiteX677" fmla="*/ 2899119 w 12200726"/>
              <a:gd name="connsiteY677" fmla="*/ 1347590 h 4807010"/>
              <a:gd name="connsiteX678" fmla="*/ 2900674 w 12200726"/>
              <a:gd name="connsiteY678" fmla="*/ 1347590 h 4807010"/>
              <a:gd name="connsiteX679" fmla="*/ 2911561 w 12200726"/>
              <a:gd name="connsiteY679" fmla="*/ 1347590 h 4807010"/>
              <a:gd name="connsiteX680" fmla="*/ 2911561 w 12200726"/>
              <a:gd name="connsiteY680" fmla="*/ 1343687 h 4807010"/>
              <a:gd name="connsiteX681" fmla="*/ 2911561 w 12200726"/>
              <a:gd name="connsiteY681" fmla="*/ 1316355 h 4807010"/>
              <a:gd name="connsiteX682" fmla="*/ 2919857 w 12200726"/>
              <a:gd name="connsiteY682" fmla="*/ 1329741 h 4807010"/>
              <a:gd name="connsiteX683" fmla="*/ 2924523 w 12200726"/>
              <a:gd name="connsiteY683" fmla="*/ 1329741 h 4807010"/>
              <a:gd name="connsiteX684" fmla="*/ 2957185 w 12200726"/>
              <a:gd name="connsiteY684" fmla="*/ 1329741 h 4807010"/>
              <a:gd name="connsiteX685" fmla="*/ 2957185 w 12200726"/>
              <a:gd name="connsiteY685" fmla="*/ 1328067 h 4807010"/>
              <a:gd name="connsiteX686" fmla="*/ 2957185 w 12200726"/>
              <a:gd name="connsiteY686" fmla="*/ 1316355 h 4807010"/>
              <a:gd name="connsiteX687" fmla="*/ 2958740 w 12200726"/>
              <a:gd name="connsiteY687" fmla="*/ 1316355 h 4807010"/>
              <a:gd name="connsiteX688" fmla="*/ 2969627 w 12200726"/>
              <a:gd name="connsiteY688" fmla="*/ 1316355 h 4807010"/>
              <a:gd name="connsiteX689" fmla="*/ 2969627 w 12200726"/>
              <a:gd name="connsiteY689" fmla="*/ 1319144 h 4807010"/>
              <a:gd name="connsiteX690" fmla="*/ 2969627 w 12200726"/>
              <a:gd name="connsiteY690" fmla="*/ 1338667 h 4807010"/>
              <a:gd name="connsiteX691" fmla="*/ 3048430 w 12200726"/>
              <a:gd name="connsiteY691" fmla="*/ 1338667 h 4807010"/>
              <a:gd name="connsiteX692" fmla="*/ 3048430 w 12200726"/>
              <a:gd name="connsiteY692" fmla="*/ 1624247 h 4807010"/>
              <a:gd name="connsiteX693" fmla="*/ 3051540 w 12200726"/>
              <a:gd name="connsiteY693" fmla="*/ 1624247 h 4807010"/>
              <a:gd name="connsiteX694" fmla="*/ 3073315 w 12200726"/>
              <a:gd name="connsiteY694" fmla="*/ 1624247 h 4807010"/>
              <a:gd name="connsiteX695" fmla="*/ 3073315 w 12200726"/>
              <a:gd name="connsiteY695" fmla="*/ 1597475 h 4807010"/>
              <a:gd name="connsiteX696" fmla="*/ 3081611 w 12200726"/>
              <a:gd name="connsiteY696" fmla="*/ 1597475 h 4807010"/>
              <a:gd name="connsiteX697" fmla="*/ 3081611 w 12200726"/>
              <a:gd name="connsiteY697" fmla="*/ 1624247 h 4807010"/>
              <a:gd name="connsiteX698" fmla="*/ 3143823 w 12200726"/>
              <a:gd name="connsiteY698" fmla="*/ 1624247 h 4807010"/>
              <a:gd name="connsiteX699" fmla="*/ 3143823 w 12200726"/>
              <a:gd name="connsiteY699" fmla="*/ 1561776 h 4807010"/>
              <a:gd name="connsiteX700" fmla="*/ 3168708 w 12200726"/>
              <a:gd name="connsiteY700" fmla="*/ 1561776 h 4807010"/>
              <a:gd name="connsiteX701" fmla="*/ 3193593 w 12200726"/>
              <a:gd name="connsiteY701" fmla="*/ 1557315 h 4807010"/>
              <a:gd name="connsiteX702" fmla="*/ 3201889 w 12200726"/>
              <a:gd name="connsiteY702" fmla="*/ 1561776 h 4807010"/>
              <a:gd name="connsiteX703" fmla="*/ 3222625 w 12200726"/>
              <a:gd name="connsiteY703" fmla="*/ 1561776 h 4807010"/>
              <a:gd name="connsiteX704" fmla="*/ 3222625 w 12200726"/>
              <a:gd name="connsiteY704" fmla="*/ 1624247 h 4807010"/>
              <a:gd name="connsiteX705" fmla="*/ 3239216 w 12200726"/>
              <a:gd name="connsiteY705" fmla="*/ 1624247 h 4807010"/>
              <a:gd name="connsiteX706" fmla="*/ 3239216 w 12200726"/>
              <a:gd name="connsiteY706" fmla="*/ 1659946 h 4807010"/>
              <a:gd name="connsiteX707" fmla="*/ 3258322 w 12200726"/>
              <a:gd name="connsiteY707" fmla="*/ 1661814 h 4807010"/>
              <a:gd name="connsiteX708" fmla="*/ 3284840 w 12200726"/>
              <a:gd name="connsiteY708" fmla="*/ 1661814 h 4807010"/>
              <a:gd name="connsiteX709" fmla="*/ 3284840 w 12200726"/>
              <a:gd name="connsiteY709" fmla="*/ 1628710 h 4807010"/>
              <a:gd name="connsiteX710" fmla="*/ 3423908 w 12200726"/>
              <a:gd name="connsiteY710" fmla="*/ 1628710 h 4807010"/>
              <a:gd name="connsiteX711" fmla="*/ 3423908 w 12200726"/>
              <a:gd name="connsiteY711" fmla="*/ 1452735 h 4807010"/>
              <a:gd name="connsiteX712" fmla="*/ 3571269 w 12200726"/>
              <a:gd name="connsiteY712" fmla="*/ 1452735 h 4807010"/>
              <a:gd name="connsiteX713" fmla="*/ 3571269 w 12200726"/>
              <a:gd name="connsiteY713" fmla="*/ 1615324 h 4807010"/>
              <a:gd name="connsiteX714" fmla="*/ 3575165 w 12200726"/>
              <a:gd name="connsiteY714" fmla="*/ 1615324 h 4807010"/>
              <a:gd name="connsiteX715" fmla="*/ 3577707 w 12200726"/>
              <a:gd name="connsiteY715" fmla="*/ 1661814 h 4807010"/>
              <a:gd name="connsiteX716" fmla="*/ 3597509 w 12200726"/>
              <a:gd name="connsiteY716" fmla="*/ 1661814 h 4807010"/>
              <a:gd name="connsiteX717" fmla="*/ 3600050 w 12200726"/>
              <a:gd name="connsiteY717" fmla="*/ 1615324 h 4807010"/>
              <a:gd name="connsiteX718" fmla="*/ 3612493 w 12200726"/>
              <a:gd name="connsiteY718" fmla="*/ 1615324 h 4807010"/>
              <a:gd name="connsiteX719" fmla="*/ 3615034 w 12200726"/>
              <a:gd name="connsiteY719" fmla="*/ 1661814 h 4807010"/>
              <a:gd name="connsiteX720" fmla="*/ 3718630 w 12200726"/>
              <a:gd name="connsiteY720" fmla="*/ 1661814 h 4807010"/>
              <a:gd name="connsiteX721" fmla="*/ 3718630 w 12200726"/>
              <a:gd name="connsiteY721" fmla="*/ 1325301 h 4807010"/>
              <a:gd name="connsiteX722" fmla="*/ 4122450 w 12200726"/>
              <a:gd name="connsiteY722" fmla="*/ 1325301 h 4807010"/>
              <a:gd name="connsiteX723" fmla="*/ 4122450 w 12200726"/>
              <a:gd name="connsiteY723" fmla="*/ 1661814 h 4807010"/>
              <a:gd name="connsiteX724" fmla="*/ 4160712 w 12200726"/>
              <a:gd name="connsiteY724" fmla="*/ 1661814 h 4807010"/>
              <a:gd name="connsiteX725" fmla="*/ 4160712 w 12200726"/>
              <a:gd name="connsiteY725" fmla="*/ 1491124 h 4807010"/>
              <a:gd name="connsiteX726" fmla="*/ 4355371 w 12200726"/>
              <a:gd name="connsiteY726" fmla="*/ 1491124 h 4807010"/>
              <a:gd name="connsiteX727" fmla="*/ 4462735 w 12200726"/>
              <a:gd name="connsiteY727" fmla="*/ 1356515 h 4807010"/>
              <a:gd name="connsiteX728" fmla="*/ 4595456 w 12200726"/>
              <a:gd name="connsiteY728" fmla="*/ 1356515 h 4807010"/>
              <a:gd name="connsiteX729" fmla="*/ 4595456 w 12200726"/>
              <a:gd name="connsiteY729" fmla="*/ 1512692 h 4807010"/>
              <a:gd name="connsiteX730" fmla="*/ 4612046 w 12200726"/>
              <a:gd name="connsiteY730" fmla="*/ 1512692 h 4807010"/>
              <a:gd name="connsiteX731" fmla="*/ 4616195 w 12200726"/>
              <a:gd name="connsiteY731" fmla="*/ 1499306 h 4807010"/>
              <a:gd name="connsiteX732" fmla="*/ 4628637 w 12200726"/>
              <a:gd name="connsiteY732" fmla="*/ 1499306 h 4807010"/>
              <a:gd name="connsiteX733" fmla="*/ 4632785 w 12200726"/>
              <a:gd name="connsiteY733" fmla="*/ 1517155 h 4807010"/>
              <a:gd name="connsiteX734" fmla="*/ 4657670 w 12200726"/>
              <a:gd name="connsiteY734" fmla="*/ 1517155 h 4807010"/>
              <a:gd name="connsiteX735" fmla="*/ 4657670 w 12200726"/>
              <a:gd name="connsiteY735" fmla="*/ 1503767 h 4807010"/>
              <a:gd name="connsiteX736" fmla="*/ 4703291 w 12200726"/>
              <a:gd name="connsiteY736" fmla="*/ 1503767 h 4807010"/>
              <a:gd name="connsiteX737" fmla="*/ 4703291 w 12200726"/>
              <a:gd name="connsiteY737" fmla="*/ 1517155 h 4807010"/>
              <a:gd name="connsiteX738" fmla="*/ 4744767 w 12200726"/>
              <a:gd name="connsiteY738" fmla="*/ 1517155 h 4807010"/>
              <a:gd name="connsiteX739" fmla="*/ 4744767 w 12200726"/>
              <a:gd name="connsiteY739" fmla="*/ 1610861 h 4807010"/>
              <a:gd name="connsiteX740" fmla="*/ 4773800 w 12200726"/>
              <a:gd name="connsiteY740" fmla="*/ 1610861 h 4807010"/>
              <a:gd name="connsiteX741" fmla="*/ 4773800 w 12200726"/>
              <a:gd name="connsiteY741" fmla="*/ 1584087 h 4807010"/>
              <a:gd name="connsiteX742" fmla="*/ 4806981 w 12200726"/>
              <a:gd name="connsiteY742" fmla="*/ 1584087 h 4807010"/>
              <a:gd name="connsiteX743" fmla="*/ 4806981 w 12200726"/>
              <a:gd name="connsiteY743" fmla="*/ 1213724 h 4807010"/>
              <a:gd name="connsiteX744" fmla="*/ 4819424 w 12200726"/>
              <a:gd name="connsiteY744" fmla="*/ 1200336 h 4807010"/>
              <a:gd name="connsiteX745" fmla="*/ 4968734 w 12200726"/>
              <a:gd name="connsiteY745" fmla="*/ 1200336 h 4807010"/>
              <a:gd name="connsiteX746" fmla="*/ 4968734 w 12200726"/>
              <a:gd name="connsiteY746" fmla="*/ 1218187 h 4807010"/>
              <a:gd name="connsiteX747" fmla="*/ 4989471 w 12200726"/>
              <a:gd name="connsiteY747" fmla="*/ 1218187 h 4807010"/>
              <a:gd name="connsiteX748" fmla="*/ 4989471 w 12200726"/>
              <a:gd name="connsiteY748" fmla="*/ 1454684 h 4807010"/>
              <a:gd name="connsiteX749" fmla="*/ 5035095 w 12200726"/>
              <a:gd name="connsiteY749" fmla="*/ 1454684 h 4807010"/>
              <a:gd name="connsiteX750" fmla="*/ 5035095 w 12200726"/>
              <a:gd name="connsiteY750" fmla="*/ 1316355 h 4807010"/>
              <a:gd name="connsiteX751" fmla="*/ 5089012 w 12200726"/>
              <a:gd name="connsiteY751" fmla="*/ 1316355 h 4807010"/>
              <a:gd name="connsiteX752" fmla="*/ 5097307 w 12200726"/>
              <a:gd name="connsiteY752" fmla="*/ 1307430 h 4807010"/>
              <a:gd name="connsiteX753" fmla="*/ 5113897 w 12200726"/>
              <a:gd name="connsiteY753" fmla="*/ 1307430 h 4807010"/>
              <a:gd name="connsiteX754" fmla="*/ 5122191 w 12200726"/>
              <a:gd name="connsiteY754" fmla="*/ 1316355 h 4807010"/>
              <a:gd name="connsiteX755" fmla="*/ 5167815 w 12200726"/>
              <a:gd name="connsiteY755" fmla="*/ 1316355 h 4807010"/>
              <a:gd name="connsiteX756" fmla="*/ 5167815 w 12200726"/>
              <a:gd name="connsiteY756" fmla="*/ 1075395 h 4807010"/>
              <a:gd name="connsiteX757" fmla="*/ 5283945 w 12200726"/>
              <a:gd name="connsiteY757" fmla="*/ 1053084 h 4807010"/>
              <a:gd name="connsiteX758" fmla="*/ 5283945 w 12200726"/>
              <a:gd name="connsiteY758" fmla="*/ 1055315 h 4807010"/>
              <a:gd name="connsiteX759" fmla="*/ 5283945 w 12200726"/>
              <a:gd name="connsiteY759" fmla="*/ 1070933 h 4807010"/>
              <a:gd name="connsiteX760" fmla="*/ 5337863 w 12200726"/>
              <a:gd name="connsiteY760" fmla="*/ 1070933 h 4807010"/>
              <a:gd name="connsiteX761" fmla="*/ 5337863 w 12200726"/>
              <a:gd name="connsiteY761" fmla="*/ 1597475 h 4807010"/>
              <a:gd name="connsiteX762" fmla="*/ 5383486 w 12200726"/>
              <a:gd name="connsiteY762" fmla="*/ 1597475 h 4807010"/>
              <a:gd name="connsiteX763" fmla="*/ 5383486 w 12200726"/>
              <a:gd name="connsiteY763" fmla="*/ 1588550 h 4807010"/>
              <a:gd name="connsiteX764" fmla="*/ 5408371 w 12200726"/>
              <a:gd name="connsiteY764" fmla="*/ 1588550 h 4807010"/>
              <a:gd name="connsiteX765" fmla="*/ 5408371 w 12200726"/>
              <a:gd name="connsiteY765" fmla="*/ 1597475 h 4807010"/>
              <a:gd name="connsiteX766" fmla="*/ 5458141 w 12200726"/>
              <a:gd name="connsiteY766" fmla="*/ 1597475 h 4807010"/>
              <a:gd name="connsiteX767" fmla="*/ 5458141 w 12200726"/>
              <a:gd name="connsiteY767" fmla="*/ 1570701 h 4807010"/>
              <a:gd name="connsiteX768" fmla="*/ 5516207 w 12200726"/>
              <a:gd name="connsiteY768" fmla="*/ 1570701 h 4807010"/>
              <a:gd name="connsiteX769" fmla="*/ 5541092 w 12200726"/>
              <a:gd name="connsiteY769" fmla="*/ 1561776 h 4807010"/>
              <a:gd name="connsiteX770" fmla="*/ 5582567 w 12200726"/>
              <a:gd name="connsiteY770" fmla="*/ 1570701 h 4807010"/>
              <a:gd name="connsiteX771" fmla="*/ 5582567 w 12200726"/>
              <a:gd name="connsiteY771" fmla="*/ 1535004 h 4807010"/>
              <a:gd name="connsiteX772" fmla="*/ 5599158 w 12200726"/>
              <a:gd name="connsiteY772" fmla="*/ 1535004 h 4807010"/>
              <a:gd name="connsiteX773" fmla="*/ 5599158 w 12200726"/>
              <a:gd name="connsiteY773" fmla="*/ 1508230 h 4807010"/>
              <a:gd name="connsiteX774" fmla="*/ 5715288 w 12200726"/>
              <a:gd name="connsiteY774" fmla="*/ 1508230 h 4807010"/>
              <a:gd name="connsiteX775" fmla="*/ 5715288 w 12200726"/>
              <a:gd name="connsiteY775" fmla="*/ 1445758 h 4807010"/>
              <a:gd name="connsiteX776" fmla="*/ 5752615 w 12200726"/>
              <a:gd name="connsiteY776" fmla="*/ 1445758 h 4807010"/>
              <a:gd name="connsiteX777" fmla="*/ 5752615 w 12200726"/>
              <a:gd name="connsiteY777" fmla="*/ 1432372 h 4807010"/>
              <a:gd name="connsiteX778" fmla="*/ 5777500 w 12200726"/>
              <a:gd name="connsiteY778" fmla="*/ 1432372 h 4807010"/>
              <a:gd name="connsiteX779" fmla="*/ 5777500 w 12200726"/>
              <a:gd name="connsiteY779" fmla="*/ 1445758 h 4807010"/>
              <a:gd name="connsiteX780" fmla="*/ 5810681 w 12200726"/>
              <a:gd name="connsiteY780" fmla="*/ 1445758 h 4807010"/>
              <a:gd name="connsiteX781" fmla="*/ 5810681 w 12200726"/>
              <a:gd name="connsiteY781" fmla="*/ 1548390 h 4807010"/>
              <a:gd name="connsiteX782" fmla="*/ 5877041 w 12200726"/>
              <a:gd name="connsiteY782" fmla="*/ 1548390 h 4807010"/>
              <a:gd name="connsiteX783" fmla="*/ 5877041 w 12200726"/>
              <a:gd name="connsiteY783" fmla="*/ 1494844 h 4807010"/>
              <a:gd name="connsiteX784" fmla="*/ 5955844 w 12200726"/>
              <a:gd name="connsiteY784" fmla="*/ 1494844 h 4807010"/>
              <a:gd name="connsiteX785" fmla="*/ 5955844 w 12200726"/>
              <a:gd name="connsiteY785" fmla="*/ 1432372 h 4807010"/>
              <a:gd name="connsiteX786" fmla="*/ 6055386 w 12200726"/>
              <a:gd name="connsiteY786" fmla="*/ 1432372 h 4807010"/>
              <a:gd name="connsiteX787" fmla="*/ 6055628 w 12200726"/>
              <a:gd name="connsiteY787" fmla="*/ 1478578 h 4807010"/>
              <a:gd name="connsiteX788" fmla="*/ 6074361 w 12200726"/>
              <a:gd name="connsiteY788" fmla="*/ 1481456 h 4807010"/>
              <a:gd name="connsiteX789" fmla="*/ 6075399 w 12200726"/>
              <a:gd name="connsiteY789" fmla="*/ 1484247 h 4807010"/>
              <a:gd name="connsiteX790" fmla="*/ 6082655 w 12200726"/>
              <a:gd name="connsiteY790" fmla="*/ 1503767 h 4807010"/>
              <a:gd name="connsiteX791" fmla="*/ 6136573 w 12200726"/>
              <a:gd name="connsiteY791" fmla="*/ 1508230 h 4807010"/>
              <a:gd name="connsiteX792" fmla="*/ 6136573 w 12200726"/>
              <a:gd name="connsiteY792" fmla="*/ 1253884 h 4807010"/>
              <a:gd name="connsiteX793" fmla="*/ 6140721 w 12200726"/>
              <a:gd name="connsiteY793" fmla="*/ 1253884 h 4807010"/>
              <a:gd name="connsiteX794" fmla="*/ 6169754 w 12200726"/>
              <a:gd name="connsiteY794" fmla="*/ 1253884 h 4807010"/>
              <a:gd name="connsiteX795" fmla="*/ 6169754 w 12200726"/>
              <a:gd name="connsiteY795" fmla="*/ 972765 h 4807010"/>
              <a:gd name="connsiteX796" fmla="*/ 6173383 w 12200726"/>
              <a:gd name="connsiteY796" fmla="*/ 972765 h 4807010"/>
              <a:gd name="connsiteX797" fmla="*/ 6198787 w 12200726"/>
              <a:gd name="connsiteY797" fmla="*/ 972765 h 4807010"/>
              <a:gd name="connsiteX798" fmla="*/ 6198787 w 12200726"/>
              <a:gd name="connsiteY798" fmla="*/ 736267 h 4807010"/>
              <a:gd name="connsiteX799" fmla="*/ 6207081 w 12200726"/>
              <a:gd name="connsiteY799" fmla="*/ 678257 h 4807010"/>
              <a:gd name="connsiteX800" fmla="*/ 6211230 w 12200726"/>
              <a:gd name="connsiteY800" fmla="*/ 678257 h 4807010"/>
              <a:gd name="connsiteX801" fmla="*/ 6240263 w 12200726"/>
              <a:gd name="connsiteY801" fmla="*/ 678257 h 4807010"/>
              <a:gd name="connsiteX802" fmla="*/ 6314917 w 12200726"/>
              <a:gd name="connsiteY802" fmla="*/ 508694 h 4807010"/>
              <a:gd name="connsiteX803" fmla="*/ 6323213 w 12200726"/>
              <a:gd name="connsiteY803" fmla="*/ 0 h 480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Lst>
            <a:rect l="l" t="t" r="r" b="b"/>
            <a:pathLst>
              <a:path w="12200726" h="4807010">
                <a:moveTo>
                  <a:pt x="6323213" y="0"/>
                </a:moveTo>
                <a:cubicBezTo>
                  <a:pt x="6323213" y="37"/>
                  <a:pt x="6323246" y="4211"/>
                  <a:pt x="6327359" y="508694"/>
                </a:cubicBezTo>
                <a:cubicBezTo>
                  <a:pt x="6327384" y="508743"/>
                  <a:pt x="6328704" y="511511"/>
                  <a:pt x="6406162" y="673796"/>
                </a:cubicBezTo>
                <a:lnTo>
                  <a:pt x="6410310" y="673796"/>
                </a:lnTo>
                <a:lnTo>
                  <a:pt x="6439343" y="673796"/>
                </a:lnTo>
                <a:lnTo>
                  <a:pt x="6439343" y="722879"/>
                </a:lnTo>
                <a:cubicBezTo>
                  <a:pt x="6439347" y="722892"/>
                  <a:pt x="6439425" y="723012"/>
                  <a:pt x="6440381" y="724553"/>
                </a:cubicBezTo>
                <a:lnTo>
                  <a:pt x="6447638" y="736267"/>
                </a:lnTo>
                <a:lnTo>
                  <a:pt x="6447638" y="972765"/>
                </a:lnTo>
                <a:lnTo>
                  <a:pt x="6452303" y="972765"/>
                </a:lnTo>
                <a:lnTo>
                  <a:pt x="6484967" y="972765"/>
                </a:lnTo>
                <a:lnTo>
                  <a:pt x="6484967" y="1262808"/>
                </a:lnTo>
                <a:cubicBezTo>
                  <a:pt x="6484987" y="1262806"/>
                  <a:pt x="6485217" y="1262762"/>
                  <a:pt x="6488077" y="1262250"/>
                </a:cubicBezTo>
                <a:lnTo>
                  <a:pt x="6509852" y="1258347"/>
                </a:lnTo>
                <a:cubicBezTo>
                  <a:pt x="6509852" y="1258392"/>
                  <a:pt x="6509790" y="1261146"/>
                  <a:pt x="6505704" y="1441296"/>
                </a:cubicBezTo>
                <a:cubicBezTo>
                  <a:pt x="6505724" y="1441300"/>
                  <a:pt x="6505951" y="1441341"/>
                  <a:pt x="6508814" y="1441855"/>
                </a:cubicBezTo>
                <a:lnTo>
                  <a:pt x="6530588" y="1445759"/>
                </a:lnTo>
                <a:cubicBezTo>
                  <a:pt x="6530592" y="1445773"/>
                  <a:pt x="6530633" y="1445905"/>
                  <a:pt x="6531106" y="1447433"/>
                </a:cubicBezTo>
                <a:lnTo>
                  <a:pt x="6534736" y="1459147"/>
                </a:lnTo>
                <a:cubicBezTo>
                  <a:pt x="6534741" y="1459128"/>
                  <a:pt x="6534833" y="1458833"/>
                  <a:pt x="6536292" y="1454127"/>
                </a:cubicBezTo>
                <a:lnTo>
                  <a:pt x="6547179" y="1418987"/>
                </a:lnTo>
                <a:lnTo>
                  <a:pt x="6550807" y="1418987"/>
                </a:lnTo>
                <a:lnTo>
                  <a:pt x="6576212" y="1418987"/>
                </a:lnTo>
                <a:lnTo>
                  <a:pt x="6576212" y="1485919"/>
                </a:lnTo>
                <a:cubicBezTo>
                  <a:pt x="6576224" y="1485929"/>
                  <a:pt x="6576382" y="1486012"/>
                  <a:pt x="6578285" y="1487035"/>
                </a:cubicBezTo>
                <a:lnTo>
                  <a:pt x="6592802" y="1494844"/>
                </a:lnTo>
                <a:lnTo>
                  <a:pt x="6592802" y="1497633"/>
                </a:lnTo>
                <a:lnTo>
                  <a:pt x="6592802" y="1517155"/>
                </a:lnTo>
                <a:lnTo>
                  <a:pt x="6684048" y="1517155"/>
                </a:lnTo>
                <a:lnTo>
                  <a:pt x="6684048" y="1519387"/>
                </a:lnTo>
                <a:lnTo>
                  <a:pt x="6684048" y="1535004"/>
                </a:lnTo>
                <a:lnTo>
                  <a:pt x="6688194" y="1535004"/>
                </a:lnTo>
                <a:lnTo>
                  <a:pt x="6717227" y="1535004"/>
                </a:lnTo>
                <a:lnTo>
                  <a:pt x="6717227" y="1472533"/>
                </a:lnTo>
                <a:lnTo>
                  <a:pt x="6808472" y="1472533"/>
                </a:lnTo>
                <a:lnTo>
                  <a:pt x="6808472" y="1469744"/>
                </a:lnTo>
                <a:lnTo>
                  <a:pt x="6808472" y="1450221"/>
                </a:lnTo>
                <a:lnTo>
                  <a:pt x="6810547" y="1450221"/>
                </a:lnTo>
                <a:lnTo>
                  <a:pt x="6825062" y="1450221"/>
                </a:lnTo>
                <a:lnTo>
                  <a:pt x="6825062" y="1446318"/>
                </a:lnTo>
                <a:lnTo>
                  <a:pt x="6825062" y="1418987"/>
                </a:lnTo>
                <a:lnTo>
                  <a:pt x="6826618" y="1418987"/>
                </a:lnTo>
                <a:lnTo>
                  <a:pt x="6837505" y="1418987"/>
                </a:lnTo>
                <a:lnTo>
                  <a:pt x="6837505" y="1416755"/>
                </a:lnTo>
                <a:lnTo>
                  <a:pt x="6837505" y="1401136"/>
                </a:lnTo>
                <a:lnTo>
                  <a:pt x="6841653" y="1401136"/>
                </a:lnTo>
                <a:lnTo>
                  <a:pt x="6870686" y="1401136"/>
                </a:lnTo>
                <a:lnTo>
                  <a:pt x="6870686" y="1403367"/>
                </a:lnTo>
                <a:lnTo>
                  <a:pt x="6870686" y="1418987"/>
                </a:lnTo>
                <a:lnTo>
                  <a:pt x="6916307" y="1418987"/>
                </a:lnTo>
                <a:lnTo>
                  <a:pt x="6916307" y="1415081"/>
                </a:lnTo>
                <a:lnTo>
                  <a:pt x="6916307" y="1387750"/>
                </a:lnTo>
                <a:lnTo>
                  <a:pt x="6919938" y="1387750"/>
                </a:lnTo>
                <a:lnTo>
                  <a:pt x="6945340" y="1387750"/>
                </a:lnTo>
                <a:lnTo>
                  <a:pt x="6945340" y="1436835"/>
                </a:lnTo>
                <a:lnTo>
                  <a:pt x="6947415" y="1436835"/>
                </a:lnTo>
                <a:lnTo>
                  <a:pt x="6961931" y="1436835"/>
                </a:lnTo>
                <a:lnTo>
                  <a:pt x="6961931" y="1434604"/>
                </a:lnTo>
                <a:lnTo>
                  <a:pt x="6961931" y="1418987"/>
                </a:lnTo>
                <a:lnTo>
                  <a:pt x="6965559" y="1418987"/>
                </a:lnTo>
                <a:lnTo>
                  <a:pt x="6990964" y="1418987"/>
                </a:lnTo>
                <a:lnTo>
                  <a:pt x="6990964" y="1472533"/>
                </a:lnTo>
                <a:lnTo>
                  <a:pt x="6995112" y="1472533"/>
                </a:lnTo>
                <a:lnTo>
                  <a:pt x="7024143" y="1472533"/>
                </a:lnTo>
                <a:lnTo>
                  <a:pt x="7024143" y="1475879"/>
                </a:lnTo>
                <a:lnTo>
                  <a:pt x="7024143" y="1499307"/>
                </a:lnTo>
                <a:lnTo>
                  <a:pt x="7025698" y="1499307"/>
                </a:lnTo>
                <a:lnTo>
                  <a:pt x="7036588" y="1499307"/>
                </a:lnTo>
                <a:lnTo>
                  <a:pt x="7036588" y="1497633"/>
                </a:lnTo>
                <a:lnTo>
                  <a:pt x="7036588" y="1485919"/>
                </a:lnTo>
                <a:lnTo>
                  <a:pt x="7098800" y="1485919"/>
                </a:lnTo>
                <a:lnTo>
                  <a:pt x="7098800" y="1535004"/>
                </a:lnTo>
                <a:lnTo>
                  <a:pt x="7100873" y="1535004"/>
                </a:lnTo>
                <a:lnTo>
                  <a:pt x="7115390" y="1535004"/>
                </a:lnTo>
                <a:lnTo>
                  <a:pt x="7115390" y="1537235"/>
                </a:lnTo>
                <a:lnTo>
                  <a:pt x="7115390" y="1552853"/>
                </a:lnTo>
                <a:lnTo>
                  <a:pt x="7116945" y="1552853"/>
                </a:lnTo>
                <a:lnTo>
                  <a:pt x="7127833" y="1552853"/>
                </a:lnTo>
                <a:lnTo>
                  <a:pt x="7127833" y="1548390"/>
                </a:lnTo>
                <a:lnTo>
                  <a:pt x="7127833" y="1517155"/>
                </a:lnTo>
                <a:lnTo>
                  <a:pt x="7129906" y="1517155"/>
                </a:lnTo>
                <a:lnTo>
                  <a:pt x="7144423" y="1517155"/>
                </a:lnTo>
                <a:lnTo>
                  <a:pt x="7144423" y="1519387"/>
                </a:lnTo>
                <a:lnTo>
                  <a:pt x="7144423" y="1535004"/>
                </a:lnTo>
                <a:lnTo>
                  <a:pt x="7155310" y="1530890"/>
                </a:lnTo>
                <a:cubicBezTo>
                  <a:pt x="7156866" y="1530122"/>
                  <a:pt x="7156866" y="1529705"/>
                  <a:pt x="7156866" y="1528867"/>
                </a:cubicBezTo>
                <a:lnTo>
                  <a:pt x="7156866" y="1517155"/>
                </a:lnTo>
                <a:lnTo>
                  <a:pt x="7235668" y="1517155"/>
                </a:lnTo>
                <a:lnTo>
                  <a:pt x="7235668" y="1566239"/>
                </a:lnTo>
                <a:lnTo>
                  <a:pt x="7239814" y="1566239"/>
                </a:lnTo>
                <a:lnTo>
                  <a:pt x="7268847" y="1566239"/>
                </a:lnTo>
                <a:lnTo>
                  <a:pt x="7268847" y="1568470"/>
                </a:lnTo>
                <a:lnTo>
                  <a:pt x="7268847" y="1584087"/>
                </a:lnTo>
                <a:lnTo>
                  <a:pt x="7272478" y="1584087"/>
                </a:lnTo>
                <a:lnTo>
                  <a:pt x="7297880" y="1584087"/>
                </a:lnTo>
                <a:lnTo>
                  <a:pt x="7297880" y="1535004"/>
                </a:lnTo>
                <a:lnTo>
                  <a:pt x="7299953" y="1535004"/>
                </a:lnTo>
                <a:lnTo>
                  <a:pt x="7314471" y="1535004"/>
                </a:lnTo>
                <a:lnTo>
                  <a:pt x="7314471" y="1468070"/>
                </a:lnTo>
                <a:lnTo>
                  <a:pt x="7316544" y="1468070"/>
                </a:lnTo>
                <a:lnTo>
                  <a:pt x="7331061" y="1468070"/>
                </a:lnTo>
                <a:lnTo>
                  <a:pt x="7331061" y="1464167"/>
                </a:lnTo>
                <a:lnTo>
                  <a:pt x="7331061" y="1436835"/>
                </a:lnTo>
                <a:cubicBezTo>
                  <a:pt x="7326913" y="1436835"/>
                  <a:pt x="7326913" y="1436835"/>
                  <a:pt x="7328469" y="1433487"/>
                </a:cubicBezTo>
                <a:lnTo>
                  <a:pt x="7339356" y="1410061"/>
                </a:lnTo>
                <a:cubicBezTo>
                  <a:pt x="7339366" y="1410097"/>
                  <a:pt x="7339765" y="1411488"/>
                  <a:pt x="7355946" y="1468070"/>
                </a:cubicBezTo>
                <a:lnTo>
                  <a:pt x="7357502" y="1468070"/>
                </a:lnTo>
                <a:lnTo>
                  <a:pt x="7368389" y="1468070"/>
                </a:lnTo>
                <a:lnTo>
                  <a:pt x="7368389" y="1249422"/>
                </a:lnTo>
                <a:lnTo>
                  <a:pt x="7371499" y="1249422"/>
                </a:lnTo>
                <a:lnTo>
                  <a:pt x="7393274" y="1249422"/>
                </a:lnTo>
                <a:lnTo>
                  <a:pt x="7393274" y="1151253"/>
                </a:lnTo>
                <a:lnTo>
                  <a:pt x="7447191" y="1151253"/>
                </a:lnTo>
                <a:lnTo>
                  <a:pt x="7447191" y="1106630"/>
                </a:lnTo>
                <a:lnTo>
                  <a:pt x="7517700" y="1106630"/>
                </a:lnTo>
                <a:lnTo>
                  <a:pt x="7517700" y="1111650"/>
                </a:lnTo>
                <a:lnTo>
                  <a:pt x="7517700" y="1146790"/>
                </a:lnTo>
                <a:lnTo>
                  <a:pt x="7522366" y="1146790"/>
                </a:lnTo>
                <a:lnTo>
                  <a:pt x="7555027" y="1146790"/>
                </a:lnTo>
                <a:lnTo>
                  <a:pt x="7555027" y="1244959"/>
                </a:lnTo>
                <a:lnTo>
                  <a:pt x="7557100" y="1244959"/>
                </a:lnTo>
                <a:lnTo>
                  <a:pt x="7571618" y="1244959"/>
                </a:lnTo>
                <a:lnTo>
                  <a:pt x="7600651" y="1253884"/>
                </a:lnTo>
                <a:lnTo>
                  <a:pt x="7600651" y="1334204"/>
                </a:lnTo>
                <a:lnTo>
                  <a:pt x="7602724" y="1334204"/>
                </a:lnTo>
                <a:lnTo>
                  <a:pt x="7617239" y="1334204"/>
                </a:lnTo>
                <a:lnTo>
                  <a:pt x="7617239" y="1337550"/>
                </a:lnTo>
                <a:lnTo>
                  <a:pt x="7617239" y="1360976"/>
                </a:lnTo>
                <a:lnTo>
                  <a:pt x="7621387" y="1360976"/>
                </a:lnTo>
                <a:lnTo>
                  <a:pt x="7650420" y="1360976"/>
                </a:lnTo>
                <a:lnTo>
                  <a:pt x="7662863" y="1374364"/>
                </a:lnTo>
                <a:lnTo>
                  <a:pt x="7662863" y="1418987"/>
                </a:lnTo>
                <a:lnTo>
                  <a:pt x="7667529" y="1418987"/>
                </a:lnTo>
                <a:lnTo>
                  <a:pt x="7700190" y="1418987"/>
                </a:lnTo>
                <a:lnTo>
                  <a:pt x="7700190" y="1421216"/>
                </a:lnTo>
                <a:lnTo>
                  <a:pt x="7700190" y="1436835"/>
                </a:lnTo>
                <a:lnTo>
                  <a:pt x="7702783" y="1436835"/>
                </a:lnTo>
                <a:lnTo>
                  <a:pt x="7720929" y="1436835"/>
                </a:lnTo>
                <a:lnTo>
                  <a:pt x="7720929" y="1441296"/>
                </a:lnTo>
                <a:lnTo>
                  <a:pt x="7720929" y="1472533"/>
                </a:lnTo>
                <a:cubicBezTo>
                  <a:pt x="7729223" y="1472533"/>
                  <a:pt x="7729223" y="1472533"/>
                  <a:pt x="7729223" y="1468627"/>
                </a:cubicBezTo>
                <a:lnTo>
                  <a:pt x="7729223" y="1441296"/>
                </a:lnTo>
                <a:lnTo>
                  <a:pt x="7731296" y="1441296"/>
                </a:lnTo>
                <a:lnTo>
                  <a:pt x="7745814" y="1441296"/>
                </a:lnTo>
                <a:lnTo>
                  <a:pt x="7745814" y="1444644"/>
                </a:lnTo>
                <a:lnTo>
                  <a:pt x="7745814" y="1468070"/>
                </a:lnTo>
                <a:lnTo>
                  <a:pt x="7747369" y="1468070"/>
                </a:lnTo>
                <a:lnTo>
                  <a:pt x="7758256" y="1468070"/>
                </a:lnTo>
                <a:cubicBezTo>
                  <a:pt x="7758256" y="1459147"/>
                  <a:pt x="7758256" y="1459147"/>
                  <a:pt x="7857795" y="1459147"/>
                </a:cubicBezTo>
                <a:lnTo>
                  <a:pt x="7857795" y="1461935"/>
                </a:lnTo>
                <a:lnTo>
                  <a:pt x="7857795" y="1481456"/>
                </a:lnTo>
                <a:lnTo>
                  <a:pt x="7859351" y="1481456"/>
                </a:lnTo>
                <a:lnTo>
                  <a:pt x="7870240" y="1481456"/>
                </a:lnTo>
                <a:lnTo>
                  <a:pt x="7870240" y="1485919"/>
                </a:lnTo>
                <a:lnTo>
                  <a:pt x="7870240" y="1517155"/>
                </a:lnTo>
                <a:cubicBezTo>
                  <a:pt x="7870256" y="1517147"/>
                  <a:pt x="7870494" y="1516986"/>
                  <a:pt x="7874386" y="1514367"/>
                </a:cubicBezTo>
                <a:lnTo>
                  <a:pt x="7903419" y="1494844"/>
                </a:lnTo>
                <a:cubicBezTo>
                  <a:pt x="7903423" y="1494805"/>
                  <a:pt x="7903691" y="1492999"/>
                  <a:pt x="7915861" y="1410061"/>
                </a:cubicBezTo>
                <a:cubicBezTo>
                  <a:pt x="7915880" y="1410057"/>
                  <a:pt x="7916021" y="1410004"/>
                  <a:pt x="7917417" y="1409504"/>
                </a:cubicBezTo>
                <a:lnTo>
                  <a:pt x="7928304" y="1405599"/>
                </a:lnTo>
                <a:cubicBezTo>
                  <a:pt x="7928304" y="1405566"/>
                  <a:pt x="7928371" y="1403376"/>
                  <a:pt x="7932452" y="1262808"/>
                </a:cubicBezTo>
                <a:cubicBezTo>
                  <a:pt x="7932452" y="1262845"/>
                  <a:pt x="7932519" y="1265097"/>
                  <a:pt x="7936600" y="1405599"/>
                </a:cubicBezTo>
                <a:cubicBezTo>
                  <a:pt x="7936618" y="1405605"/>
                  <a:pt x="7936764" y="1405657"/>
                  <a:pt x="7938155" y="1406156"/>
                </a:cubicBezTo>
                <a:lnTo>
                  <a:pt x="7949042" y="1410061"/>
                </a:lnTo>
                <a:lnTo>
                  <a:pt x="7949042" y="1231573"/>
                </a:lnTo>
                <a:cubicBezTo>
                  <a:pt x="7957337" y="1231573"/>
                  <a:pt x="7957337" y="1231573"/>
                  <a:pt x="7957337" y="1164639"/>
                </a:cubicBezTo>
                <a:lnTo>
                  <a:pt x="8036139" y="1164639"/>
                </a:lnTo>
                <a:lnTo>
                  <a:pt x="8036139" y="1231573"/>
                </a:lnTo>
                <a:lnTo>
                  <a:pt x="8037695" y="1231573"/>
                </a:lnTo>
                <a:lnTo>
                  <a:pt x="8048582" y="1231573"/>
                </a:lnTo>
                <a:lnTo>
                  <a:pt x="8048582" y="1062008"/>
                </a:lnTo>
                <a:lnTo>
                  <a:pt x="8052212" y="1062008"/>
                </a:lnTo>
                <a:lnTo>
                  <a:pt x="8077615" y="1062008"/>
                </a:lnTo>
                <a:lnTo>
                  <a:pt x="8077615" y="1058104"/>
                </a:lnTo>
                <a:lnTo>
                  <a:pt x="8077615" y="1030773"/>
                </a:lnTo>
                <a:lnTo>
                  <a:pt x="8123238" y="1030773"/>
                </a:lnTo>
                <a:lnTo>
                  <a:pt x="8123238" y="1028542"/>
                </a:lnTo>
                <a:lnTo>
                  <a:pt x="8123238" y="1012925"/>
                </a:lnTo>
                <a:lnTo>
                  <a:pt x="8126867" y="1012925"/>
                </a:lnTo>
                <a:lnTo>
                  <a:pt x="8152271" y="1012925"/>
                </a:lnTo>
                <a:lnTo>
                  <a:pt x="8152271" y="1015156"/>
                </a:lnTo>
                <a:lnTo>
                  <a:pt x="8152271" y="1030773"/>
                </a:lnTo>
                <a:lnTo>
                  <a:pt x="8153827" y="1030773"/>
                </a:lnTo>
                <a:lnTo>
                  <a:pt x="8164714" y="1030773"/>
                </a:lnTo>
                <a:lnTo>
                  <a:pt x="8185450" y="1021848"/>
                </a:lnTo>
                <a:lnTo>
                  <a:pt x="8193745" y="1028542"/>
                </a:lnTo>
                <a:lnTo>
                  <a:pt x="8193745" y="1012925"/>
                </a:lnTo>
                <a:lnTo>
                  <a:pt x="8198411" y="1012925"/>
                </a:lnTo>
                <a:lnTo>
                  <a:pt x="8231074" y="1012925"/>
                </a:lnTo>
                <a:lnTo>
                  <a:pt x="8231074" y="1015156"/>
                </a:lnTo>
                <a:lnTo>
                  <a:pt x="8231074" y="1030773"/>
                </a:lnTo>
                <a:lnTo>
                  <a:pt x="8293286" y="1030773"/>
                </a:lnTo>
                <a:lnTo>
                  <a:pt x="8293286" y="1034119"/>
                </a:lnTo>
                <a:lnTo>
                  <a:pt x="8293286" y="1057547"/>
                </a:lnTo>
                <a:lnTo>
                  <a:pt x="8347204" y="1057547"/>
                </a:lnTo>
                <a:lnTo>
                  <a:pt x="8347204" y="1120016"/>
                </a:lnTo>
                <a:lnTo>
                  <a:pt x="8348759" y="1120016"/>
                </a:lnTo>
                <a:lnTo>
                  <a:pt x="8359646" y="1120016"/>
                </a:lnTo>
                <a:lnTo>
                  <a:pt x="8359646" y="1122248"/>
                </a:lnTo>
                <a:lnTo>
                  <a:pt x="8359646" y="1137867"/>
                </a:lnTo>
                <a:cubicBezTo>
                  <a:pt x="8367943" y="1137867"/>
                  <a:pt x="8367943" y="1137867"/>
                  <a:pt x="8367943" y="1200336"/>
                </a:cubicBezTo>
                <a:lnTo>
                  <a:pt x="8369498" y="1200336"/>
                </a:lnTo>
                <a:lnTo>
                  <a:pt x="8380385" y="1200336"/>
                </a:lnTo>
                <a:lnTo>
                  <a:pt x="8380385" y="1202010"/>
                </a:lnTo>
                <a:lnTo>
                  <a:pt x="8380385" y="1213724"/>
                </a:lnTo>
                <a:lnTo>
                  <a:pt x="8382458" y="1213724"/>
                </a:lnTo>
                <a:lnTo>
                  <a:pt x="8396973" y="1213724"/>
                </a:lnTo>
                <a:lnTo>
                  <a:pt x="8396973" y="1276196"/>
                </a:lnTo>
                <a:lnTo>
                  <a:pt x="8401122" y="1276196"/>
                </a:lnTo>
                <a:lnTo>
                  <a:pt x="8430154" y="1276196"/>
                </a:lnTo>
                <a:lnTo>
                  <a:pt x="8430154" y="1325279"/>
                </a:lnTo>
                <a:cubicBezTo>
                  <a:pt x="8434303" y="1325279"/>
                  <a:pt x="8434303" y="1325279"/>
                  <a:pt x="8434303" y="1328625"/>
                </a:cubicBezTo>
                <a:lnTo>
                  <a:pt x="8434303" y="1352053"/>
                </a:lnTo>
                <a:lnTo>
                  <a:pt x="8435858" y="1352053"/>
                </a:lnTo>
                <a:lnTo>
                  <a:pt x="8446745" y="1352053"/>
                </a:lnTo>
                <a:lnTo>
                  <a:pt x="8446745" y="1401136"/>
                </a:lnTo>
                <a:lnTo>
                  <a:pt x="8449336" y="1401136"/>
                </a:lnTo>
                <a:lnTo>
                  <a:pt x="8467482" y="1401136"/>
                </a:lnTo>
                <a:cubicBezTo>
                  <a:pt x="8471630" y="1405599"/>
                  <a:pt x="8471630" y="1405599"/>
                  <a:pt x="8471630" y="1409504"/>
                </a:cubicBezTo>
                <a:lnTo>
                  <a:pt x="8471630" y="1436835"/>
                </a:lnTo>
                <a:cubicBezTo>
                  <a:pt x="8471640" y="1436821"/>
                  <a:pt x="8471818" y="1436600"/>
                  <a:pt x="8474740" y="1432930"/>
                </a:cubicBezTo>
                <a:lnTo>
                  <a:pt x="8496515" y="1405599"/>
                </a:lnTo>
                <a:lnTo>
                  <a:pt x="8554581" y="1405599"/>
                </a:lnTo>
                <a:lnTo>
                  <a:pt x="8554581" y="1584087"/>
                </a:lnTo>
                <a:lnTo>
                  <a:pt x="8556136" y="1584087"/>
                </a:lnTo>
                <a:lnTo>
                  <a:pt x="8567023" y="1584087"/>
                </a:lnTo>
                <a:cubicBezTo>
                  <a:pt x="8567031" y="1584071"/>
                  <a:pt x="8567152" y="1583864"/>
                  <a:pt x="8568578" y="1581299"/>
                </a:cubicBezTo>
                <a:lnTo>
                  <a:pt x="8579466" y="1561776"/>
                </a:lnTo>
                <a:lnTo>
                  <a:pt x="8579466" y="1565681"/>
                </a:lnTo>
                <a:lnTo>
                  <a:pt x="8579466" y="1593013"/>
                </a:lnTo>
                <a:cubicBezTo>
                  <a:pt x="8587760" y="1593013"/>
                  <a:pt x="8587760" y="1593013"/>
                  <a:pt x="8587760" y="1499307"/>
                </a:cubicBezTo>
                <a:lnTo>
                  <a:pt x="8589315" y="1499307"/>
                </a:lnTo>
                <a:lnTo>
                  <a:pt x="8600202" y="1499307"/>
                </a:lnTo>
                <a:lnTo>
                  <a:pt x="8600202" y="1365439"/>
                </a:lnTo>
                <a:lnTo>
                  <a:pt x="8602277" y="1365439"/>
                </a:lnTo>
                <a:lnTo>
                  <a:pt x="8616793" y="1365439"/>
                </a:lnTo>
                <a:cubicBezTo>
                  <a:pt x="8616805" y="1365395"/>
                  <a:pt x="8617346" y="1363455"/>
                  <a:pt x="8641678" y="1276196"/>
                </a:cubicBezTo>
                <a:lnTo>
                  <a:pt x="8644270" y="1276196"/>
                </a:lnTo>
                <a:lnTo>
                  <a:pt x="8662416" y="1276196"/>
                </a:lnTo>
                <a:cubicBezTo>
                  <a:pt x="8662427" y="1276243"/>
                  <a:pt x="8662889" y="1278237"/>
                  <a:pt x="8683153" y="1365439"/>
                </a:cubicBezTo>
                <a:lnTo>
                  <a:pt x="8685226" y="1365439"/>
                </a:lnTo>
                <a:lnTo>
                  <a:pt x="8699744" y="1365439"/>
                </a:lnTo>
                <a:lnTo>
                  <a:pt x="8699744" y="1445759"/>
                </a:lnTo>
                <a:lnTo>
                  <a:pt x="8703372" y="1445759"/>
                </a:lnTo>
                <a:lnTo>
                  <a:pt x="8728777" y="1445759"/>
                </a:lnTo>
                <a:lnTo>
                  <a:pt x="8728777" y="1450221"/>
                </a:lnTo>
                <a:lnTo>
                  <a:pt x="8728777" y="1481456"/>
                </a:lnTo>
                <a:cubicBezTo>
                  <a:pt x="8737071" y="1481456"/>
                  <a:pt x="8737071" y="1481456"/>
                  <a:pt x="8737071" y="1476995"/>
                </a:cubicBezTo>
                <a:lnTo>
                  <a:pt x="8737071" y="1445759"/>
                </a:lnTo>
                <a:lnTo>
                  <a:pt x="8740182" y="1445759"/>
                </a:lnTo>
                <a:lnTo>
                  <a:pt x="8761956" y="1445759"/>
                </a:lnTo>
                <a:lnTo>
                  <a:pt x="8761956" y="1449105"/>
                </a:lnTo>
                <a:lnTo>
                  <a:pt x="8761956" y="1472533"/>
                </a:lnTo>
                <a:lnTo>
                  <a:pt x="8824170" y="1472533"/>
                </a:lnTo>
                <a:lnTo>
                  <a:pt x="8824170" y="1396675"/>
                </a:lnTo>
                <a:lnTo>
                  <a:pt x="8826761" y="1396675"/>
                </a:lnTo>
                <a:lnTo>
                  <a:pt x="8844906" y="1396675"/>
                </a:lnTo>
                <a:lnTo>
                  <a:pt x="8844906" y="1441296"/>
                </a:lnTo>
                <a:cubicBezTo>
                  <a:pt x="8849055" y="1441296"/>
                  <a:pt x="8849055" y="1441296"/>
                  <a:pt x="8849055" y="1374364"/>
                </a:cubicBezTo>
                <a:lnTo>
                  <a:pt x="8894676" y="1374364"/>
                </a:lnTo>
                <a:lnTo>
                  <a:pt x="8894676" y="1371016"/>
                </a:lnTo>
                <a:lnTo>
                  <a:pt x="8894676" y="1347590"/>
                </a:lnTo>
                <a:lnTo>
                  <a:pt x="8896232" y="1347590"/>
                </a:lnTo>
                <a:lnTo>
                  <a:pt x="8907119" y="1347590"/>
                </a:lnTo>
                <a:lnTo>
                  <a:pt x="8907119" y="1343687"/>
                </a:lnTo>
                <a:lnTo>
                  <a:pt x="8907119" y="1316356"/>
                </a:lnTo>
                <a:lnTo>
                  <a:pt x="8915415" y="1329742"/>
                </a:lnTo>
                <a:lnTo>
                  <a:pt x="8920081" y="1329742"/>
                </a:lnTo>
                <a:lnTo>
                  <a:pt x="8952742" y="1329742"/>
                </a:lnTo>
                <a:lnTo>
                  <a:pt x="8952742" y="1328068"/>
                </a:lnTo>
                <a:lnTo>
                  <a:pt x="8952742" y="1316356"/>
                </a:lnTo>
                <a:lnTo>
                  <a:pt x="8954298" y="1316356"/>
                </a:lnTo>
                <a:lnTo>
                  <a:pt x="8965185" y="1316356"/>
                </a:lnTo>
                <a:lnTo>
                  <a:pt x="8965185" y="1319144"/>
                </a:lnTo>
                <a:lnTo>
                  <a:pt x="8965185" y="1338667"/>
                </a:lnTo>
                <a:lnTo>
                  <a:pt x="9043987" y="1338667"/>
                </a:lnTo>
                <a:lnTo>
                  <a:pt x="9043987" y="1624247"/>
                </a:lnTo>
                <a:lnTo>
                  <a:pt x="9047098" y="1624247"/>
                </a:lnTo>
                <a:lnTo>
                  <a:pt x="9068872" y="1624247"/>
                </a:lnTo>
                <a:lnTo>
                  <a:pt x="9068872" y="1597475"/>
                </a:lnTo>
                <a:lnTo>
                  <a:pt x="9077168" y="1597475"/>
                </a:lnTo>
                <a:lnTo>
                  <a:pt x="9077168" y="1624247"/>
                </a:lnTo>
                <a:lnTo>
                  <a:pt x="9139380" y="1624247"/>
                </a:lnTo>
                <a:lnTo>
                  <a:pt x="9139380" y="1561776"/>
                </a:lnTo>
                <a:lnTo>
                  <a:pt x="9164266" y="1561776"/>
                </a:lnTo>
                <a:lnTo>
                  <a:pt x="9189150" y="1557315"/>
                </a:lnTo>
                <a:cubicBezTo>
                  <a:pt x="9193298" y="1557315"/>
                  <a:pt x="9193298" y="1561776"/>
                  <a:pt x="9197446" y="1561776"/>
                </a:cubicBezTo>
                <a:lnTo>
                  <a:pt x="9218183" y="1561776"/>
                </a:lnTo>
                <a:lnTo>
                  <a:pt x="9218183" y="1624247"/>
                </a:lnTo>
                <a:lnTo>
                  <a:pt x="9234774" y="1624247"/>
                </a:lnTo>
                <a:lnTo>
                  <a:pt x="9234774" y="1659947"/>
                </a:lnTo>
                <a:lnTo>
                  <a:pt x="9253880" y="1661815"/>
                </a:lnTo>
                <a:lnTo>
                  <a:pt x="9280397" y="1661815"/>
                </a:lnTo>
                <a:lnTo>
                  <a:pt x="9280397" y="1628710"/>
                </a:lnTo>
                <a:lnTo>
                  <a:pt x="9419466" y="1628710"/>
                </a:lnTo>
                <a:lnTo>
                  <a:pt x="9419466" y="1452736"/>
                </a:lnTo>
                <a:lnTo>
                  <a:pt x="9566827" y="1452736"/>
                </a:lnTo>
                <a:lnTo>
                  <a:pt x="9566827" y="1615324"/>
                </a:lnTo>
                <a:lnTo>
                  <a:pt x="9570723" y="1615324"/>
                </a:lnTo>
                <a:lnTo>
                  <a:pt x="9573265" y="1661815"/>
                </a:lnTo>
                <a:lnTo>
                  <a:pt x="9593066" y="1661815"/>
                </a:lnTo>
                <a:cubicBezTo>
                  <a:pt x="9594163" y="1646924"/>
                  <a:pt x="9595608" y="1631125"/>
                  <a:pt x="9595608" y="1615324"/>
                </a:cubicBezTo>
                <a:lnTo>
                  <a:pt x="9608050" y="1615324"/>
                </a:lnTo>
                <a:lnTo>
                  <a:pt x="9610592" y="1661815"/>
                </a:lnTo>
                <a:lnTo>
                  <a:pt x="9714188" y="1661815"/>
                </a:lnTo>
                <a:lnTo>
                  <a:pt x="9714188" y="1325302"/>
                </a:lnTo>
                <a:lnTo>
                  <a:pt x="10118008" y="1325302"/>
                </a:lnTo>
                <a:lnTo>
                  <a:pt x="10118008" y="1661815"/>
                </a:lnTo>
                <a:lnTo>
                  <a:pt x="10156270" y="1661815"/>
                </a:lnTo>
                <a:lnTo>
                  <a:pt x="10156270" y="1491124"/>
                </a:lnTo>
                <a:lnTo>
                  <a:pt x="10350928" y="1491124"/>
                </a:lnTo>
                <a:cubicBezTo>
                  <a:pt x="10359268" y="1272282"/>
                  <a:pt x="10366180" y="1054569"/>
                  <a:pt x="10375342" y="834436"/>
                </a:cubicBezTo>
                <a:cubicBezTo>
                  <a:pt x="10354606" y="834436"/>
                  <a:pt x="10304836" y="807662"/>
                  <a:pt x="10350458" y="789813"/>
                </a:cubicBezTo>
                <a:cubicBezTo>
                  <a:pt x="10346310" y="785351"/>
                  <a:pt x="10342164" y="780888"/>
                  <a:pt x="10338015" y="780888"/>
                </a:cubicBezTo>
                <a:cubicBezTo>
                  <a:pt x="10338015" y="754116"/>
                  <a:pt x="10333867" y="749653"/>
                  <a:pt x="10354606" y="731805"/>
                </a:cubicBezTo>
                <a:lnTo>
                  <a:pt x="10354606" y="696108"/>
                </a:lnTo>
                <a:lnTo>
                  <a:pt x="10383638" y="696108"/>
                </a:lnTo>
                <a:lnTo>
                  <a:pt x="10383638" y="651485"/>
                </a:lnTo>
                <a:cubicBezTo>
                  <a:pt x="10383638" y="647022"/>
                  <a:pt x="10387785" y="647022"/>
                  <a:pt x="10387785" y="642560"/>
                </a:cubicBezTo>
                <a:lnTo>
                  <a:pt x="10387785" y="481920"/>
                </a:lnTo>
                <a:cubicBezTo>
                  <a:pt x="10387785" y="477457"/>
                  <a:pt x="10383638" y="472996"/>
                  <a:pt x="10383638" y="468534"/>
                </a:cubicBezTo>
                <a:lnTo>
                  <a:pt x="10396081" y="455146"/>
                </a:lnTo>
                <a:lnTo>
                  <a:pt x="10396081" y="334666"/>
                </a:lnTo>
                <a:cubicBezTo>
                  <a:pt x="10396081" y="330205"/>
                  <a:pt x="10396081" y="330205"/>
                  <a:pt x="10400228" y="325742"/>
                </a:cubicBezTo>
                <a:lnTo>
                  <a:pt x="10400228" y="209725"/>
                </a:lnTo>
                <a:cubicBezTo>
                  <a:pt x="10404376" y="191877"/>
                  <a:pt x="10404376" y="182951"/>
                  <a:pt x="10404376" y="169565"/>
                </a:cubicBezTo>
                <a:cubicBezTo>
                  <a:pt x="10412672" y="182951"/>
                  <a:pt x="10412672" y="191877"/>
                  <a:pt x="10412672" y="205263"/>
                </a:cubicBezTo>
                <a:cubicBezTo>
                  <a:pt x="10416818" y="249885"/>
                  <a:pt x="10416818" y="290045"/>
                  <a:pt x="10416818" y="325742"/>
                </a:cubicBezTo>
                <a:cubicBezTo>
                  <a:pt x="10420966" y="374826"/>
                  <a:pt x="10420966" y="414986"/>
                  <a:pt x="10420966" y="455146"/>
                </a:cubicBezTo>
                <a:lnTo>
                  <a:pt x="10433408" y="468534"/>
                </a:lnTo>
                <a:cubicBezTo>
                  <a:pt x="10433408" y="472996"/>
                  <a:pt x="10429260" y="477457"/>
                  <a:pt x="10429260" y="481920"/>
                </a:cubicBezTo>
                <a:lnTo>
                  <a:pt x="10429260" y="642560"/>
                </a:lnTo>
                <a:cubicBezTo>
                  <a:pt x="10429260" y="647022"/>
                  <a:pt x="10433408" y="647022"/>
                  <a:pt x="10433408" y="651485"/>
                </a:cubicBezTo>
                <a:lnTo>
                  <a:pt x="10433408" y="696108"/>
                </a:lnTo>
                <a:lnTo>
                  <a:pt x="10462442" y="696108"/>
                </a:lnTo>
                <a:lnTo>
                  <a:pt x="10462442" y="731805"/>
                </a:lnTo>
                <a:cubicBezTo>
                  <a:pt x="10479032" y="749653"/>
                  <a:pt x="10479032" y="749653"/>
                  <a:pt x="10479032" y="780888"/>
                </a:cubicBezTo>
                <a:cubicBezTo>
                  <a:pt x="10474884" y="780888"/>
                  <a:pt x="10470736" y="785351"/>
                  <a:pt x="10466590" y="789813"/>
                </a:cubicBezTo>
                <a:cubicBezTo>
                  <a:pt x="10508063" y="812125"/>
                  <a:pt x="10458294" y="829973"/>
                  <a:pt x="10441702" y="834436"/>
                </a:cubicBezTo>
                <a:cubicBezTo>
                  <a:pt x="10445851" y="1008462"/>
                  <a:pt x="10454145" y="1182488"/>
                  <a:pt x="10458294" y="1356516"/>
                </a:cubicBezTo>
                <a:lnTo>
                  <a:pt x="10591014" y="1356516"/>
                </a:lnTo>
                <a:lnTo>
                  <a:pt x="10591014" y="1512693"/>
                </a:lnTo>
                <a:lnTo>
                  <a:pt x="10607604" y="1512693"/>
                </a:lnTo>
                <a:cubicBezTo>
                  <a:pt x="10607604" y="1508230"/>
                  <a:pt x="10611752" y="1503767"/>
                  <a:pt x="10611752" y="1499307"/>
                </a:cubicBezTo>
                <a:lnTo>
                  <a:pt x="10624195" y="1499307"/>
                </a:lnTo>
                <a:cubicBezTo>
                  <a:pt x="10624195" y="1503767"/>
                  <a:pt x="10624195" y="1508230"/>
                  <a:pt x="10628343" y="1517155"/>
                </a:cubicBezTo>
                <a:lnTo>
                  <a:pt x="10653228" y="1517155"/>
                </a:lnTo>
                <a:lnTo>
                  <a:pt x="10653228" y="1503767"/>
                </a:lnTo>
                <a:lnTo>
                  <a:pt x="10698850" y="1503767"/>
                </a:lnTo>
                <a:lnTo>
                  <a:pt x="10698850" y="1517155"/>
                </a:lnTo>
                <a:lnTo>
                  <a:pt x="10740325" y="1517155"/>
                </a:lnTo>
                <a:lnTo>
                  <a:pt x="10740325" y="1610861"/>
                </a:lnTo>
                <a:lnTo>
                  <a:pt x="10769358" y="1610861"/>
                </a:lnTo>
                <a:lnTo>
                  <a:pt x="10769358" y="1584087"/>
                </a:lnTo>
                <a:lnTo>
                  <a:pt x="10802539" y="1584087"/>
                </a:lnTo>
                <a:lnTo>
                  <a:pt x="10802539" y="1213724"/>
                </a:lnTo>
                <a:lnTo>
                  <a:pt x="10814982" y="1200336"/>
                </a:lnTo>
                <a:lnTo>
                  <a:pt x="10964292" y="1200336"/>
                </a:lnTo>
                <a:lnTo>
                  <a:pt x="10964292" y="1218187"/>
                </a:lnTo>
                <a:lnTo>
                  <a:pt x="10985029" y="1218187"/>
                </a:lnTo>
                <a:lnTo>
                  <a:pt x="10985029" y="1454684"/>
                </a:lnTo>
                <a:lnTo>
                  <a:pt x="11030652" y="1454684"/>
                </a:lnTo>
                <a:lnTo>
                  <a:pt x="11030652" y="1316356"/>
                </a:lnTo>
                <a:lnTo>
                  <a:pt x="11084570" y="1316356"/>
                </a:lnTo>
                <a:cubicBezTo>
                  <a:pt x="11088716" y="1316356"/>
                  <a:pt x="11088716" y="1311893"/>
                  <a:pt x="11092865" y="1307430"/>
                </a:cubicBezTo>
                <a:lnTo>
                  <a:pt x="11109456" y="1307430"/>
                </a:lnTo>
                <a:cubicBezTo>
                  <a:pt x="11113602" y="1311893"/>
                  <a:pt x="11113602" y="1316356"/>
                  <a:pt x="11117750" y="1316356"/>
                </a:cubicBezTo>
                <a:lnTo>
                  <a:pt x="11163373" y="1316356"/>
                </a:lnTo>
                <a:lnTo>
                  <a:pt x="11163373" y="1075396"/>
                </a:lnTo>
                <a:cubicBezTo>
                  <a:pt x="11163402" y="1075390"/>
                  <a:pt x="11165176" y="1075051"/>
                  <a:pt x="11279503" y="1053084"/>
                </a:cubicBezTo>
                <a:lnTo>
                  <a:pt x="11279503" y="1055316"/>
                </a:lnTo>
                <a:lnTo>
                  <a:pt x="11279503" y="1070933"/>
                </a:lnTo>
                <a:lnTo>
                  <a:pt x="11333421" y="1070933"/>
                </a:lnTo>
                <a:lnTo>
                  <a:pt x="11333421" y="1597475"/>
                </a:lnTo>
                <a:lnTo>
                  <a:pt x="11379044" y="1597475"/>
                </a:lnTo>
                <a:lnTo>
                  <a:pt x="11379044" y="1588550"/>
                </a:lnTo>
                <a:lnTo>
                  <a:pt x="11403930" y="1588550"/>
                </a:lnTo>
                <a:lnTo>
                  <a:pt x="11403930" y="1597475"/>
                </a:lnTo>
                <a:lnTo>
                  <a:pt x="11453699" y="1597475"/>
                </a:lnTo>
                <a:lnTo>
                  <a:pt x="11453699" y="1570701"/>
                </a:lnTo>
                <a:lnTo>
                  <a:pt x="11511765" y="1570701"/>
                </a:lnTo>
                <a:cubicBezTo>
                  <a:pt x="11520059" y="1561776"/>
                  <a:pt x="11528356" y="1561776"/>
                  <a:pt x="11536650" y="1561776"/>
                </a:cubicBezTo>
                <a:cubicBezTo>
                  <a:pt x="11549092" y="1570701"/>
                  <a:pt x="11565683" y="1570701"/>
                  <a:pt x="11578125" y="1570701"/>
                </a:cubicBezTo>
                <a:lnTo>
                  <a:pt x="11578125" y="1535004"/>
                </a:lnTo>
                <a:lnTo>
                  <a:pt x="11594716" y="1535004"/>
                </a:lnTo>
                <a:lnTo>
                  <a:pt x="11594716" y="1508230"/>
                </a:lnTo>
                <a:lnTo>
                  <a:pt x="11710846" y="1508230"/>
                </a:lnTo>
                <a:lnTo>
                  <a:pt x="11710846" y="1445759"/>
                </a:lnTo>
                <a:lnTo>
                  <a:pt x="11748173" y="1445759"/>
                </a:lnTo>
                <a:lnTo>
                  <a:pt x="11748173" y="1432373"/>
                </a:lnTo>
                <a:lnTo>
                  <a:pt x="11773058" y="1432373"/>
                </a:lnTo>
                <a:lnTo>
                  <a:pt x="11773058" y="1445759"/>
                </a:lnTo>
                <a:lnTo>
                  <a:pt x="11806239" y="1445759"/>
                </a:lnTo>
                <a:lnTo>
                  <a:pt x="11806239" y="1548390"/>
                </a:lnTo>
                <a:lnTo>
                  <a:pt x="11872599" y="1548390"/>
                </a:lnTo>
                <a:lnTo>
                  <a:pt x="11872599" y="1494844"/>
                </a:lnTo>
                <a:lnTo>
                  <a:pt x="11951402" y="1494844"/>
                </a:lnTo>
                <a:lnTo>
                  <a:pt x="11951402" y="1432373"/>
                </a:lnTo>
                <a:lnTo>
                  <a:pt x="12050944" y="1432373"/>
                </a:lnTo>
                <a:lnTo>
                  <a:pt x="12050944" y="1661815"/>
                </a:lnTo>
                <a:lnTo>
                  <a:pt x="12050944" y="1690256"/>
                </a:lnTo>
                <a:lnTo>
                  <a:pt x="12199411" y="1690256"/>
                </a:lnTo>
                <a:cubicBezTo>
                  <a:pt x="12194860" y="1939194"/>
                  <a:pt x="12203964" y="2064141"/>
                  <a:pt x="12199413" y="2395741"/>
                </a:cubicBezTo>
                <a:lnTo>
                  <a:pt x="12192001" y="2395736"/>
                </a:lnTo>
                <a:lnTo>
                  <a:pt x="12192001" y="4807010"/>
                </a:lnTo>
                <a:lnTo>
                  <a:pt x="1" y="4807010"/>
                </a:lnTo>
                <a:lnTo>
                  <a:pt x="1" y="2264636"/>
                </a:lnTo>
                <a:lnTo>
                  <a:pt x="3611" y="2264636"/>
                </a:lnTo>
                <a:lnTo>
                  <a:pt x="2102" y="1942885"/>
                </a:lnTo>
                <a:cubicBezTo>
                  <a:pt x="1402" y="1795013"/>
                  <a:pt x="701" y="1647140"/>
                  <a:pt x="0" y="1494844"/>
                </a:cubicBezTo>
                <a:lnTo>
                  <a:pt x="41476" y="1494844"/>
                </a:lnTo>
                <a:cubicBezTo>
                  <a:pt x="41484" y="1494831"/>
                  <a:pt x="41560" y="1494662"/>
                  <a:pt x="42513" y="1492612"/>
                </a:cubicBezTo>
                <a:lnTo>
                  <a:pt x="49770" y="1476995"/>
                </a:lnTo>
                <a:cubicBezTo>
                  <a:pt x="49788" y="1476997"/>
                  <a:pt x="50020" y="1477034"/>
                  <a:pt x="53400" y="1477552"/>
                </a:cubicBezTo>
                <a:lnTo>
                  <a:pt x="78803" y="1481456"/>
                </a:lnTo>
                <a:cubicBezTo>
                  <a:pt x="78809" y="1481476"/>
                  <a:pt x="78887" y="1481685"/>
                  <a:pt x="79841" y="1484246"/>
                </a:cubicBezTo>
                <a:lnTo>
                  <a:pt x="87097" y="1503767"/>
                </a:lnTo>
                <a:cubicBezTo>
                  <a:pt x="87126" y="1503769"/>
                  <a:pt x="88346" y="1503872"/>
                  <a:pt x="141015" y="1508230"/>
                </a:cubicBezTo>
                <a:lnTo>
                  <a:pt x="141015" y="1253884"/>
                </a:lnTo>
                <a:lnTo>
                  <a:pt x="145163" y="1253884"/>
                </a:lnTo>
                <a:lnTo>
                  <a:pt x="174196" y="1253884"/>
                </a:lnTo>
                <a:lnTo>
                  <a:pt x="174196" y="972764"/>
                </a:lnTo>
                <a:lnTo>
                  <a:pt x="177825" y="972764"/>
                </a:lnTo>
                <a:lnTo>
                  <a:pt x="203229" y="972764"/>
                </a:lnTo>
                <a:lnTo>
                  <a:pt x="452080" y="972764"/>
                </a:lnTo>
                <a:lnTo>
                  <a:pt x="456746" y="972764"/>
                </a:lnTo>
                <a:lnTo>
                  <a:pt x="489409" y="972764"/>
                </a:lnTo>
                <a:lnTo>
                  <a:pt x="489409" y="1262807"/>
                </a:lnTo>
                <a:cubicBezTo>
                  <a:pt x="489429" y="1262805"/>
                  <a:pt x="489659" y="1262762"/>
                  <a:pt x="492520" y="1262250"/>
                </a:cubicBezTo>
                <a:lnTo>
                  <a:pt x="514294" y="1258347"/>
                </a:lnTo>
                <a:cubicBezTo>
                  <a:pt x="514294" y="1258392"/>
                  <a:pt x="514232" y="1261146"/>
                  <a:pt x="510146" y="1441296"/>
                </a:cubicBezTo>
                <a:cubicBezTo>
                  <a:pt x="510166" y="1441300"/>
                  <a:pt x="510393" y="1441341"/>
                  <a:pt x="513256" y="1441855"/>
                </a:cubicBezTo>
                <a:lnTo>
                  <a:pt x="535030" y="1445758"/>
                </a:lnTo>
                <a:cubicBezTo>
                  <a:pt x="535035" y="1445773"/>
                  <a:pt x="535076" y="1445905"/>
                  <a:pt x="535548" y="1447432"/>
                </a:cubicBezTo>
                <a:lnTo>
                  <a:pt x="539179" y="1459146"/>
                </a:lnTo>
                <a:cubicBezTo>
                  <a:pt x="539183" y="1459128"/>
                  <a:pt x="539275" y="1458833"/>
                  <a:pt x="540734" y="1454126"/>
                </a:cubicBezTo>
                <a:lnTo>
                  <a:pt x="551621" y="1418986"/>
                </a:lnTo>
                <a:lnTo>
                  <a:pt x="555249" y="1418986"/>
                </a:lnTo>
                <a:lnTo>
                  <a:pt x="580654" y="1418986"/>
                </a:lnTo>
                <a:lnTo>
                  <a:pt x="580654" y="1485918"/>
                </a:lnTo>
                <a:cubicBezTo>
                  <a:pt x="580666" y="1485929"/>
                  <a:pt x="580824" y="1486011"/>
                  <a:pt x="582727" y="1487035"/>
                </a:cubicBezTo>
                <a:lnTo>
                  <a:pt x="597245" y="1494844"/>
                </a:lnTo>
                <a:lnTo>
                  <a:pt x="597245" y="1497632"/>
                </a:lnTo>
                <a:lnTo>
                  <a:pt x="597245" y="1517155"/>
                </a:lnTo>
                <a:lnTo>
                  <a:pt x="688490" y="1517155"/>
                </a:lnTo>
                <a:lnTo>
                  <a:pt x="688490" y="1519386"/>
                </a:lnTo>
                <a:lnTo>
                  <a:pt x="688490" y="1535004"/>
                </a:lnTo>
                <a:lnTo>
                  <a:pt x="692636" y="1535004"/>
                </a:lnTo>
                <a:lnTo>
                  <a:pt x="721669" y="1535004"/>
                </a:lnTo>
                <a:lnTo>
                  <a:pt x="721669" y="1472532"/>
                </a:lnTo>
                <a:lnTo>
                  <a:pt x="812914" y="1472532"/>
                </a:lnTo>
                <a:lnTo>
                  <a:pt x="812914" y="1469744"/>
                </a:lnTo>
                <a:lnTo>
                  <a:pt x="812914" y="1450221"/>
                </a:lnTo>
                <a:lnTo>
                  <a:pt x="814989" y="1450221"/>
                </a:lnTo>
                <a:lnTo>
                  <a:pt x="829505" y="1450221"/>
                </a:lnTo>
                <a:lnTo>
                  <a:pt x="829505" y="1446318"/>
                </a:lnTo>
                <a:lnTo>
                  <a:pt x="829505" y="1418986"/>
                </a:lnTo>
                <a:lnTo>
                  <a:pt x="831060" y="1418986"/>
                </a:lnTo>
                <a:lnTo>
                  <a:pt x="841947" y="1418986"/>
                </a:lnTo>
                <a:lnTo>
                  <a:pt x="841947" y="1416755"/>
                </a:lnTo>
                <a:lnTo>
                  <a:pt x="841947" y="1401136"/>
                </a:lnTo>
                <a:lnTo>
                  <a:pt x="846095" y="1401136"/>
                </a:lnTo>
                <a:lnTo>
                  <a:pt x="875128" y="1401136"/>
                </a:lnTo>
                <a:lnTo>
                  <a:pt x="875128" y="1403367"/>
                </a:lnTo>
                <a:lnTo>
                  <a:pt x="875128" y="1418986"/>
                </a:lnTo>
                <a:lnTo>
                  <a:pt x="920750" y="1418986"/>
                </a:lnTo>
                <a:lnTo>
                  <a:pt x="920750" y="1415081"/>
                </a:lnTo>
                <a:lnTo>
                  <a:pt x="920750" y="1387750"/>
                </a:lnTo>
                <a:lnTo>
                  <a:pt x="924380" y="1387750"/>
                </a:lnTo>
                <a:lnTo>
                  <a:pt x="949783" y="1387750"/>
                </a:lnTo>
                <a:lnTo>
                  <a:pt x="949783" y="1436835"/>
                </a:lnTo>
                <a:lnTo>
                  <a:pt x="951858" y="1436835"/>
                </a:lnTo>
                <a:lnTo>
                  <a:pt x="966373" y="1436835"/>
                </a:lnTo>
                <a:lnTo>
                  <a:pt x="966373" y="1434604"/>
                </a:lnTo>
                <a:lnTo>
                  <a:pt x="966373" y="1418986"/>
                </a:lnTo>
                <a:lnTo>
                  <a:pt x="970001" y="1418986"/>
                </a:lnTo>
                <a:lnTo>
                  <a:pt x="995406" y="1418986"/>
                </a:lnTo>
                <a:lnTo>
                  <a:pt x="995406" y="1472532"/>
                </a:lnTo>
                <a:lnTo>
                  <a:pt x="999554" y="1472532"/>
                </a:lnTo>
                <a:lnTo>
                  <a:pt x="1028585" y="1472532"/>
                </a:lnTo>
                <a:lnTo>
                  <a:pt x="1028585" y="1475878"/>
                </a:lnTo>
                <a:lnTo>
                  <a:pt x="1028585" y="1499306"/>
                </a:lnTo>
                <a:lnTo>
                  <a:pt x="1030140" y="1499306"/>
                </a:lnTo>
                <a:lnTo>
                  <a:pt x="1041030" y="1499306"/>
                </a:lnTo>
                <a:lnTo>
                  <a:pt x="1041030" y="1497632"/>
                </a:lnTo>
                <a:lnTo>
                  <a:pt x="1041030" y="1485918"/>
                </a:lnTo>
                <a:lnTo>
                  <a:pt x="1103242" y="1485918"/>
                </a:lnTo>
                <a:lnTo>
                  <a:pt x="1103242" y="1535004"/>
                </a:lnTo>
                <a:lnTo>
                  <a:pt x="1105315" y="1535004"/>
                </a:lnTo>
                <a:lnTo>
                  <a:pt x="1119832" y="1535004"/>
                </a:lnTo>
                <a:lnTo>
                  <a:pt x="1119832" y="1537235"/>
                </a:lnTo>
                <a:lnTo>
                  <a:pt x="1119832" y="1552852"/>
                </a:lnTo>
                <a:lnTo>
                  <a:pt x="1121387" y="1552852"/>
                </a:lnTo>
                <a:lnTo>
                  <a:pt x="1132275" y="1552852"/>
                </a:lnTo>
                <a:lnTo>
                  <a:pt x="1132275" y="1548390"/>
                </a:lnTo>
                <a:lnTo>
                  <a:pt x="1132275" y="1517155"/>
                </a:lnTo>
                <a:lnTo>
                  <a:pt x="1134348" y="1517155"/>
                </a:lnTo>
                <a:lnTo>
                  <a:pt x="1148865" y="1517155"/>
                </a:lnTo>
                <a:lnTo>
                  <a:pt x="1148865" y="1519386"/>
                </a:lnTo>
                <a:lnTo>
                  <a:pt x="1148865" y="1535004"/>
                </a:lnTo>
                <a:lnTo>
                  <a:pt x="1159752" y="1530890"/>
                </a:lnTo>
                <a:cubicBezTo>
                  <a:pt x="1161308" y="1530122"/>
                  <a:pt x="1161308" y="1529705"/>
                  <a:pt x="1161308" y="1528867"/>
                </a:cubicBezTo>
                <a:lnTo>
                  <a:pt x="1161308" y="1517155"/>
                </a:lnTo>
                <a:lnTo>
                  <a:pt x="1240110" y="1517155"/>
                </a:lnTo>
                <a:lnTo>
                  <a:pt x="1240110" y="1566238"/>
                </a:lnTo>
                <a:lnTo>
                  <a:pt x="1244256" y="1566238"/>
                </a:lnTo>
                <a:lnTo>
                  <a:pt x="1273289" y="1566238"/>
                </a:lnTo>
                <a:lnTo>
                  <a:pt x="1273289" y="1568470"/>
                </a:lnTo>
                <a:lnTo>
                  <a:pt x="1273289" y="1584087"/>
                </a:lnTo>
                <a:lnTo>
                  <a:pt x="1276920" y="1584087"/>
                </a:lnTo>
                <a:lnTo>
                  <a:pt x="1302322" y="1584087"/>
                </a:lnTo>
                <a:lnTo>
                  <a:pt x="1302322" y="1535004"/>
                </a:lnTo>
                <a:lnTo>
                  <a:pt x="1304395" y="1535004"/>
                </a:lnTo>
                <a:lnTo>
                  <a:pt x="1318913" y="1535004"/>
                </a:lnTo>
                <a:lnTo>
                  <a:pt x="1318913" y="1468070"/>
                </a:lnTo>
                <a:lnTo>
                  <a:pt x="1320986" y="1468070"/>
                </a:lnTo>
                <a:lnTo>
                  <a:pt x="1335504" y="1468070"/>
                </a:lnTo>
                <a:lnTo>
                  <a:pt x="1335504" y="1464166"/>
                </a:lnTo>
                <a:lnTo>
                  <a:pt x="1335504" y="1436835"/>
                </a:lnTo>
                <a:cubicBezTo>
                  <a:pt x="1331355" y="1436835"/>
                  <a:pt x="1331355" y="1436835"/>
                  <a:pt x="1332911" y="1433487"/>
                </a:cubicBezTo>
                <a:lnTo>
                  <a:pt x="1343798" y="1410061"/>
                </a:lnTo>
                <a:cubicBezTo>
                  <a:pt x="1343808" y="1410096"/>
                  <a:pt x="1344207" y="1411487"/>
                  <a:pt x="1360388" y="1468070"/>
                </a:cubicBezTo>
                <a:lnTo>
                  <a:pt x="1361944" y="1468070"/>
                </a:lnTo>
                <a:lnTo>
                  <a:pt x="1372831" y="1468070"/>
                </a:lnTo>
                <a:lnTo>
                  <a:pt x="1372831" y="1249421"/>
                </a:lnTo>
                <a:lnTo>
                  <a:pt x="1375941" y="1249421"/>
                </a:lnTo>
                <a:lnTo>
                  <a:pt x="1397716" y="1249421"/>
                </a:lnTo>
                <a:lnTo>
                  <a:pt x="1397716" y="1151253"/>
                </a:lnTo>
                <a:lnTo>
                  <a:pt x="1451634" y="1151253"/>
                </a:lnTo>
                <a:lnTo>
                  <a:pt x="1451634" y="1106630"/>
                </a:lnTo>
                <a:lnTo>
                  <a:pt x="1522142" y="1106630"/>
                </a:lnTo>
                <a:lnTo>
                  <a:pt x="1522142" y="1111650"/>
                </a:lnTo>
                <a:lnTo>
                  <a:pt x="1522142" y="1146790"/>
                </a:lnTo>
                <a:lnTo>
                  <a:pt x="1526808" y="1146790"/>
                </a:lnTo>
                <a:lnTo>
                  <a:pt x="1559469" y="1146790"/>
                </a:lnTo>
                <a:lnTo>
                  <a:pt x="1559469" y="1244959"/>
                </a:lnTo>
                <a:lnTo>
                  <a:pt x="1561542" y="1244959"/>
                </a:lnTo>
                <a:lnTo>
                  <a:pt x="1576060" y="1244959"/>
                </a:lnTo>
                <a:lnTo>
                  <a:pt x="1605093" y="1253884"/>
                </a:lnTo>
                <a:lnTo>
                  <a:pt x="1605093" y="1334204"/>
                </a:lnTo>
                <a:lnTo>
                  <a:pt x="1607166" y="1334204"/>
                </a:lnTo>
                <a:lnTo>
                  <a:pt x="1621681" y="1334204"/>
                </a:lnTo>
                <a:lnTo>
                  <a:pt x="1621681" y="1337550"/>
                </a:lnTo>
                <a:lnTo>
                  <a:pt x="1621681" y="1360976"/>
                </a:lnTo>
                <a:lnTo>
                  <a:pt x="1625829" y="1360976"/>
                </a:lnTo>
                <a:lnTo>
                  <a:pt x="1654862" y="1360976"/>
                </a:lnTo>
                <a:lnTo>
                  <a:pt x="1667305" y="1374364"/>
                </a:lnTo>
                <a:lnTo>
                  <a:pt x="1667305" y="1418986"/>
                </a:lnTo>
                <a:lnTo>
                  <a:pt x="1671971" y="1418986"/>
                </a:lnTo>
                <a:lnTo>
                  <a:pt x="1704632" y="1418986"/>
                </a:lnTo>
                <a:lnTo>
                  <a:pt x="1704632" y="1421216"/>
                </a:lnTo>
                <a:lnTo>
                  <a:pt x="1704632" y="1436835"/>
                </a:lnTo>
                <a:lnTo>
                  <a:pt x="1707225" y="1436835"/>
                </a:lnTo>
                <a:lnTo>
                  <a:pt x="1725371" y="1436835"/>
                </a:lnTo>
                <a:lnTo>
                  <a:pt x="1725371" y="1441296"/>
                </a:lnTo>
                <a:lnTo>
                  <a:pt x="1725371" y="1472532"/>
                </a:lnTo>
                <a:cubicBezTo>
                  <a:pt x="1733665" y="1472532"/>
                  <a:pt x="1733665" y="1472532"/>
                  <a:pt x="1733665" y="1468627"/>
                </a:cubicBezTo>
                <a:lnTo>
                  <a:pt x="1733665" y="1441296"/>
                </a:lnTo>
                <a:lnTo>
                  <a:pt x="1735738" y="1441296"/>
                </a:lnTo>
                <a:lnTo>
                  <a:pt x="1750256" y="1441296"/>
                </a:lnTo>
                <a:lnTo>
                  <a:pt x="1750256" y="1444644"/>
                </a:lnTo>
                <a:lnTo>
                  <a:pt x="1750256" y="1468070"/>
                </a:lnTo>
                <a:lnTo>
                  <a:pt x="1751811" y="1468070"/>
                </a:lnTo>
                <a:lnTo>
                  <a:pt x="1762698" y="1468070"/>
                </a:lnTo>
                <a:cubicBezTo>
                  <a:pt x="1762698" y="1459146"/>
                  <a:pt x="1762698" y="1459146"/>
                  <a:pt x="1862237" y="1459146"/>
                </a:cubicBezTo>
                <a:lnTo>
                  <a:pt x="1862237" y="1461935"/>
                </a:lnTo>
                <a:lnTo>
                  <a:pt x="1862237" y="1481456"/>
                </a:lnTo>
                <a:lnTo>
                  <a:pt x="1863793" y="1481456"/>
                </a:lnTo>
                <a:lnTo>
                  <a:pt x="1874682" y="1481456"/>
                </a:lnTo>
                <a:lnTo>
                  <a:pt x="1874682" y="1485918"/>
                </a:lnTo>
                <a:lnTo>
                  <a:pt x="1874682" y="1517155"/>
                </a:lnTo>
                <a:cubicBezTo>
                  <a:pt x="1874698" y="1517147"/>
                  <a:pt x="1874936" y="1516986"/>
                  <a:pt x="1878828" y="1514366"/>
                </a:cubicBezTo>
                <a:lnTo>
                  <a:pt x="1907861" y="1494844"/>
                </a:lnTo>
                <a:cubicBezTo>
                  <a:pt x="1907865" y="1494805"/>
                  <a:pt x="1908133" y="1492998"/>
                  <a:pt x="1920303" y="1410061"/>
                </a:cubicBezTo>
                <a:cubicBezTo>
                  <a:pt x="1920322" y="1410057"/>
                  <a:pt x="1920463" y="1410003"/>
                  <a:pt x="1921859" y="1409504"/>
                </a:cubicBezTo>
                <a:lnTo>
                  <a:pt x="1932746" y="1405598"/>
                </a:lnTo>
                <a:cubicBezTo>
                  <a:pt x="1932746" y="1405565"/>
                  <a:pt x="1932813" y="1403375"/>
                  <a:pt x="1936894" y="1262807"/>
                </a:cubicBezTo>
                <a:cubicBezTo>
                  <a:pt x="1936894" y="1262844"/>
                  <a:pt x="1936962" y="1265096"/>
                  <a:pt x="1941042" y="1405598"/>
                </a:cubicBezTo>
                <a:cubicBezTo>
                  <a:pt x="1941061" y="1405605"/>
                  <a:pt x="1941206" y="1405656"/>
                  <a:pt x="1942597" y="1406156"/>
                </a:cubicBezTo>
                <a:lnTo>
                  <a:pt x="1953485" y="1410061"/>
                </a:lnTo>
                <a:lnTo>
                  <a:pt x="1953485" y="1231573"/>
                </a:lnTo>
                <a:cubicBezTo>
                  <a:pt x="1961779" y="1231573"/>
                  <a:pt x="1961779" y="1231573"/>
                  <a:pt x="1961779" y="1164639"/>
                </a:cubicBezTo>
                <a:lnTo>
                  <a:pt x="2040581" y="1164639"/>
                </a:lnTo>
                <a:lnTo>
                  <a:pt x="2040581" y="1231573"/>
                </a:lnTo>
                <a:lnTo>
                  <a:pt x="2042137" y="1231573"/>
                </a:lnTo>
                <a:lnTo>
                  <a:pt x="2053024" y="1231573"/>
                </a:lnTo>
                <a:lnTo>
                  <a:pt x="2053024" y="1062007"/>
                </a:lnTo>
                <a:lnTo>
                  <a:pt x="2056654" y="1062007"/>
                </a:lnTo>
                <a:lnTo>
                  <a:pt x="2082057" y="1062007"/>
                </a:lnTo>
                <a:lnTo>
                  <a:pt x="2082057" y="1058104"/>
                </a:lnTo>
                <a:lnTo>
                  <a:pt x="2082057" y="1030773"/>
                </a:lnTo>
                <a:lnTo>
                  <a:pt x="2127680" y="1030773"/>
                </a:lnTo>
                <a:lnTo>
                  <a:pt x="2127680" y="1028541"/>
                </a:lnTo>
                <a:lnTo>
                  <a:pt x="2127680" y="1012924"/>
                </a:lnTo>
                <a:lnTo>
                  <a:pt x="2131309" y="1012924"/>
                </a:lnTo>
                <a:lnTo>
                  <a:pt x="2156713" y="1012924"/>
                </a:lnTo>
                <a:lnTo>
                  <a:pt x="2156713" y="1015155"/>
                </a:lnTo>
                <a:lnTo>
                  <a:pt x="2156713" y="1030773"/>
                </a:lnTo>
                <a:lnTo>
                  <a:pt x="2158269" y="1030773"/>
                </a:lnTo>
                <a:lnTo>
                  <a:pt x="2169156" y="1030773"/>
                </a:lnTo>
                <a:lnTo>
                  <a:pt x="2189893" y="1021847"/>
                </a:lnTo>
                <a:lnTo>
                  <a:pt x="2198187" y="1028541"/>
                </a:lnTo>
                <a:lnTo>
                  <a:pt x="2198187" y="1012924"/>
                </a:lnTo>
                <a:lnTo>
                  <a:pt x="2202853" y="1012924"/>
                </a:lnTo>
                <a:lnTo>
                  <a:pt x="2235516" y="1012924"/>
                </a:lnTo>
                <a:lnTo>
                  <a:pt x="2235516" y="1015155"/>
                </a:lnTo>
                <a:lnTo>
                  <a:pt x="2235516" y="1030773"/>
                </a:lnTo>
                <a:lnTo>
                  <a:pt x="2297728" y="1030773"/>
                </a:lnTo>
                <a:lnTo>
                  <a:pt x="2297728" y="1034119"/>
                </a:lnTo>
                <a:lnTo>
                  <a:pt x="2297728" y="1057547"/>
                </a:lnTo>
                <a:lnTo>
                  <a:pt x="2351646" y="1057547"/>
                </a:lnTo>
                <a:lnTo>
                  <a:pt x="2351646" y="1120016"/>
                </a:lnTo>
                <a:lnTo>
                  <a:pt x="2353201" y="1120016"/>
                </a:lnTo>
                <a:lnTo>
                  <a:pt x="2364089" y="1120016"/>
                </a:lnTo>
                <a:lnTo>
                  <a:pt x="2364089" y="1122247"/>
                </a:lnTo>
                <a:lnTo>
                  <a:pt x="2364089" y="1137867"/>
                </a:lnTo>
                <a:cubicBezTo>
                  <a:pt x="2372385" y="1137867"/>
                  <a:pt x="2372385" y="1137867"/>
                  <a:pt x="2372385" y="1200336"/>
                </a:cubicBezTo>
                <a:lnTo>
                  <a:pt x="2373940" y="1200336"/>
                </a:lnTo>
                <a:lnTo>
                  <a:pt x="2384827" y="1200336"/>
                </a:lnTo>
                <a:lnTo>
                  <a:pt x="2384827" y="1202010"/>
                </a:lnTo>
                <a:lnTo>
                  <a:pt x="2384827" y="1213724"/>
                </a:lnTo>
                <a:lnTo>
                  <a:pt x="2386900" y="1213724"/>
                </a:lnTo>
                <a:lnTo>
                  <a:pt x="2401416" y="1213724"/>
                </a:lnTo>
                <a:lnTo>
                  <a:pt x="2401416" y="1276195"/>
                </a:lnTo>
                <a:lnTo>
                  <a:pt x="2405564" y="1276195"/>
                </a:lnTo>
                <a:lnTo>
                  <a:pt x="2434597" y="1276195"/>
                </a:lnTo>
                <a:lnTo>
                  <a:pt x="2434597" y="1325279"/>
                </a:lnTo>
                <a:cubicBezTo>
                  <a:pt x="2438745" y="1325279"/>
                  <a:pt x="2438745" y="1325279"/>
                  <a:pt x="2438745" y="1328624"/>
                </a:cubicBezTo>
                <a:lnTo>
                  <a:pt x="2438745" y="1352053"/>
                </a:lnTo>
                <a:lnTo>
                  <a:pt x="2440300" y="1352053"/>
                </a:lnTo>
                <a:lnTo>
                  <a:pt x="2451187" y="1352053"/>
                </a:lnTo>
                <a:lnTo>
                  <a:pt x="2451187" y="1401136"/>
                </a:lnTo>
                <a:lnTo>
                  <a:pt x="2453778" y="1401136"/>
                </a:lnTo>
                <a:lnTo>
                  <a:pt x="2471924" y="1401136"/>
                </a:lnTo>
                <a:cubicBezTo>
                  <a:pt x="2476072" y="1405598"/>
                  <a:pt x="2476072" y="1405598"/>
                  <a:pt x="2476072" y="1409504"/>
                </a:cubicBezTo>
                <a:lnTo>
                  <a:pt x="2476072" y="1436835"/>
                </a:lnTo>
                <a:cubicBezTo>
                  <a:pt x="2476082" y="1436821"/>
                  <a:pt x="2476260" y="1436600"/>
                  <a:pt x="2479183" y="1432930"/>
                </a:cubicBezTo>
                <a:lnTo>
                  <a:pt x="2500957" y="1405598"/>
                </a:lnTo>
                <a:lnTo>
                  <a:pt x="2559023" y="1405598"/>
                </a:lnTo>
                <a:lnTo>
                  <a:pt x="2559023" y="1584087"/>
                </a:lnTo>
                <a:lnTo>
                  <a:pt x="2560578" y="1584087"/>
                </a:lnTo>
                <a:lnTo>
                  <a:pt x="2571465" y="1584087"/>
                </a:lnTo>
                <a:cubicBezTo>
                  <a:pt x="2571474" y="1584070"/>
                  <a:pt x="2571594" y="1583864"/>
                  <a:pt x="2573021" y="1581298"/>
                </a:cubicBezTo>
                <a:lnTo>
                  <a:pt x="2583908" y="1561776"/>
                </a:lnTo>
                <a:lnTo>
                  <a:pt x="2583908" y="1565681"/>
                </a:lnTo>
                <a:lnTo>
                  <a:pt x="2583908" y="1593012"/>
                </a:lnTo>
                <a:cubicBezTo>
                  <a:pt x="2592202" y="1593012"/>
                  <a:pt x="2592202" y="1593012"/>
                  <a:pt x="2592202" y="1499306"/>
                </a:cubicBezTo>
                <a:lnTo>
                  <a:pt x="2593757" y="1499306"/>
                </a:lnTo>
                <a:lnTo>
                  <a:pt x="2604645" y="1499306"/>
                </a:lnTo>
                <a:lnTo>
                  <a:pt x="2604645" y="1365438"/>
                </a:lnTo>
                <a:lnTo>
                  <a:pt x="2606720" y="1365438"/>
                </a:lnTo>
                <a:lnTo>
                  <a:pt x="2621235" y="1365438"/>
                </a:lnTo>
                <a:cubicBezTo>
                  <a:pt x="2621247" y="1365395"/>
                  <a:pt x="2621788" y="1363455"/>
                  <a:pt x="2646120" y="1276195"/>
                </a:cubicBezTo>
                <a:lnTo>
                  <a:pt x="2648713" y="1276195"/>
                </a:lnTo>
                <a:lnTo>
                  <a:pt x="2666859" y="1276195"/>
                </a:lnTo>
                <a:cubicBezTo>
                  <a:pt x="2666869" y="1276243"/>
                  <a:pt x="2667332" y="1278237"/>
                  <a:pt x="2687596" y="1365438"/>
                </a:cubicBezTo>
                <a:lnTo>
                  <a:pt x="2689669" y="1365438"/>
                </a:lnTo>
                <a:lnTo>
                  <a:pt x="2704186" y="1365438"/>
                </a:lnTo>
                <a:lnTo>
                  <a:pt x="2704186" y="1445758"/>
                </a:lnTo>
                <a:lnTo>
                  <a:pt x="2707814" y="1445758"/>
                </a:lnTo>
                <a:lnTo>
                  <a:pt x="2733219" y="1445758"/>
                </a:lnTo>
                <a:lnTo>
                  <a:pt x="2733219" y="1450221"/>
                </a:lnTo>
                <a:lnTo>
                  <a:pt x="2733219" y="1481456"/>
                </a:lnTo>
                <a:cubicBezTo>
                  <a:pt x="2741513" y="1481456"/>
                  <a:pt x="2741513" y="1481456"/>
                  <a:pt x="2741513" y="1476995"/>
                </a:cubicBezTo>
                <a:lnTo>
                  <a:pt x="2741513" y="1445758"/>
                </a:lnTo>
                <a:lnTo>
                  <a:pt x="2744624" y="1445758"/>
                </a:lnTo>
                <a:lnTo>
                  <a:pt x="2766398" y="1445758"/>
                </a:lnTo>
                <a:lnTo>
                  <a:pt x="2766398" y="1449104"/>
                </a:lnTo>
                <a:lnTo>
                  <a:pt x="2766398" y="1472532"/>
                </a:lnTo>
                <a:lnTo>
                  <a:pt x="2828612" y="1472532"/>
                </a:lnTo>
                <a:lnTo>
                  <a:pt x="2828612" y="1396675"/>
                </a:lnTo>
                <a:lnTo>
                  <a:pt x="2831203" y="1396675"/>
                </a:lnTo>
                <a:lnTo>
                  <a:pt x="2849349" y="1396675"/>
                </a:lnTo>
                <a:lnTo>
                  <a:pt x="2849349" y="1441296"/>
                </a:lnTo>
                <a:cubicBezTo>
                  <a:pt x="2853497" y="1441296"/>
                  <a:pt x="2853497" y="1441296"/>
                  <a:pt x="2853497" y="1374364"/>
                </a:cubicBezTo>
                <a:lnTo>
                  <a:pt x="2899119" y="1374364"/>
                </a:lnTo>
                <a:lnTo>
                  <a:pt x="2899119" y="1371016"/>
                </a:lnTo>
                <a:lnTo>
                  <a:pt x="2899119" y="1347590"/>
                </a:lnTo>
                <a:lnTo>
                  <a:pt x="2900674" y="1347590"/>
                </a:lnTo>
                <a:lnTo>
                  <a:pt x="2911561" y="1347590"/>
                </a:lnTo>
                <a:lnTo>
                  <a:pt x="2911561" y="1343687"/>
                </a:lnTo>
                <a:lnTo>
                  <a:pt x="2911561" y="1316355"/>
                </a:lnTo>
                <a:lnTo>
                  <a:pt x="2919857" y="1329741"/>
                </a:lnTo>
                <a:lnTo>
                  <a:pt x="2924523" y="1329741"/>
                </a:lnTo>
                <a:lnTo>
                  <a:pt x="2957185" y="1329741"/>
                </a:lnTo>
                <a:lnTo>
                  <a:pt x="2957185" y="1328067"/>
                </a:lnTo>
                <a:lnTo>
                  <a:pt x="2957185" y="1316355"/>
                </a:lnTo>
                <a:lnTo>
                  <a:pt x="2958740" y="1316355"/>
                </a:lnTo>
                <a:lnTo>
                  <a:pt x="2969627" y="1316355"/>
                </a:lnTo>
                <a:lnTo>
                  <a:pt x="2969627" y="1319144"/>
                </a:lnTo>
                <a:lnTo>
                  <a:pt x="2969627" y="1338667"/>
                </a:lnTo>
                <a:lnTo>
                  <a:pt x="3048430" y="1338667"/>
                </a:lnTo>
                <a:lnTo>
                  <a:pt x="3048430" y="1624247"/>
                </a:lnTo>
                <a:lnTo>
                  <a:pt x="3051540" y="1624247"/>
                </a:lnTo>
                <a:lnTo>
                  <a:pt x="3073315" y="1624247"/>
                </a:lnTo>
                <a:lnTo>
                  <a:pt x="3073315" y="1597475"/>
                </a:lnTo>
                <a:lnTo>
                  <a:pt x="3081611" y="1597475"/>
                </a:lnTo>
                <a:lnTo>
                  <a:pt x="3081611" y="1624247"/>
                </a:lnTo>
                <a:lnTo>
                  <a:pt x="3143823" y="1624247"/>
                </a:lnTo>
                <a:lnTo>
                  <a:pt x="3143823" y="1561776"/>
                </a:lnTo>
                <a:lnTo>
                  <a:pt x="3168708" y="1561776"/>
                </a:lnTo>
                <a:lnTo>
                  <a:pt x="3193593" y="1557315"/>
                </a:lnTo>
                <a:cubicBezTo>
                  <a:pt x="3197741" y="1557315"/>
                  <a:pt x="3197741" y="1561776"/>
                  <a:pt x="3201889" y="1561776"/>
                </a:cubicBezTo>
                <a:lnTo>
                  <a:pt x="3222625" y="1561776"/>
                </a:lnTo>
                <a:lnTo>
                  <a:pt x="3222625" y="1624247"/>
                </a:lnTo>
                <a:lnTo>
                  <a:pt x="3239216" y="1624247"/>
                </a:lnTo>
                <a:lnTo>
                  <a:pt x="3239216" y="1659946"/>
                </a:lnTo>
                <a:lnTo>
                  <a:pt x="3258322" y="1661814"/>
                </a:lnTo>
                <a:lnTo>
                  <a:pt x="3284840" y="1661814"/>
                </a:lnTo>
                <a:lnTo>
                  <a:pt x="3284840" y="1628710"/>
                </a:lnTo>
                <a:lnTo>
                  <a:pt x="3423908" y="1628710"/>
                </a:lnTo>
                <a:lnTo>
                  <a:pt x="3423908" y="1452735"/>
                </a:lnTo>
                <a:lnTo>
                  <a:pt x="3571269" y="1452735"/>
                </a:lnTo>
                <a:lnTo>
                  <a:pt x="3571269" y="1615324"/>
                </a:lnTo>
                <a:lnTo>
                  <a:pt x="3575165" y="1615324"/>
                </a:lnTo>
                <a:lnTo>
                  <a:pt x="3577707" y="1661814"/>
                </a:lnTo>
                <a:lnTo>
                  <a:pt x="3597509" y="1661814"/>
                </a:lnTo>
                <a:cubicBezTo>
                  <a:pt x="3598605" y="1646924"/>
                  <a:pt x="3600050" y="1631125"/>
                  <a:pt x="3600050" y="1615324"/>
                </a:cubicBezTo>
                <a:lnTo>
                  <a:pt x="3612493" y="1615324"/>
                </a:lnTo>
                <a:lnTo>
                  <a:pt x="3615034" y="1661814"/>
                </a:lnTo>
                <a:lnTo>
                  <a:pt x="3718630" y="1661814"/>
                </a:lnTo>
                <a:lnTo>
                  <a:pt x="3718630" y="1325301"/>
                </a:lnTo>
                <a:lnTo>
                  <a:pt x="4122450" y="1325301"/>
                </a:lnTo>
                <a:lnTo>
                  <a:pt x="4122450" y="1661814"/>
                </a:lnTo>
                <a:lnTo>
                  <a:pt x="4160712" y="1661814"/>
                </a:lnTo>
                <a:lnTo>
                  <a:pt x="4160712" y="1491124"/>
                </a:lnTo>
                <a:lnTo>
                  <a:pt x="4355371" y="1491124"/>
                </a:lnTo>
                <a:cubicBezTo>
                  <a:pt x="4405707" y="1468689"/>
                  <a:pt x="4422721" y="1378950"/>
                  <a:pt x="4462735" y="1356515"/>
                </a:cubicBezTo>
                <a:lnTo>
                  <a:pt x="4595456" y="1356515"/>
                </a:lnTo>
                <a:lnTo>
                  <a:pt x="4595456" y="1512692"/>
                </a:lnTo>
                <a:lnTo>
                  <a:pt x="4612046" y="1512692"/>
                </a:lnTo>
                <a:cubicBezTo>
                  <a:pt x="4612046" y="1508230"/>
                  <a:pt x="4616195" y="1503767"/>
                  <a:pt x="4616195" y="1499306"/>
                </a:cubicBezTo>
                <a:lnTo>
                  <a:pt x="4628637" y="1499306"/>
                </a:lnTo>
                <a:cubicBezTo>
                  <a:pt x="4628637" y="1503767"/>
                  <a:pt x="4628637" y="1508230"/>
                  <a:pt x="4632785" y="1517155"/>
                </a:cubicBezTo>
                <a:lnTo>
                  <a:pt x="4657670" y="1517155"/>
                </a:lnTo>
                <a:lnTo>
                  <a:pt x="4657670" y="1503767"/>
                </a:lnTo>
                <a:lnTo>
                  <a:pt x="4703291" y="1503767"/>
                </a:lnTo>
                <a:lnTo>
                  <a:pt x="4703291" y="1517155"/>
                </a:lnTo>
                <a:lnTo>
                  <a:pt x="4744767" y="1517155"/>
                </a:lnTo>
                <a:lnTo>
                  <a:pt x="4744767" y="1610861"/>
                </a:lnTo>
                <a:lnTo>
                  <a:pt x="4773800" y="1610861"/>
                </a:lnTo>
                <a:lnTo>
                  <a:pt x="4773800" y="1584087"/>
                </a:lnTo>
                <a:lnTo>
                  <a:pt x="4806981" y="1584087"/>
                </a:lnTo>
                <a:lnTo>
                  <a:pt x="4806981" y="1213724"/>
                </a:lnTo>
                <a:lnTo>
                  <a:pt x="4819424" y="1200336"/>
                </a:lnTo>
                <a:lnTo>
                  <a:pt x="4968734" y="1200336"/>
                </a:lnTo>
                <a:lnTo>
                  <a:pt x="4968734" y="1218187"/>
                </a:lnTo>
                <a:lnTo>
                  <a:pt x="4989471" y="1218187"/>
                </a:lnTo>
                <a:lnTo>
                  <a:pt x="4989471" y="1454684"/>
                </a:lnTo>
                <a:lnTo>
                  <a:pt x="5035095" y="1454684"/>
                </a:lnTo>
                <a:lnTo>
                  <a:pt x="5035095" y="1316355"/>
                </a:lnTo>
                <a:lnTo>
                  <a:pt x="5089012" y="1316355"/>
                </a:lnTo>
                <a:cubicBezTo>
                  <a:pt x="5093158" y="1316355"/>
                  <a:pt x="5093158" y="1311893"/>
                  <a:pt x="5097307" y="1307430"/>
                </a:cubicBezTo>
                <a:lnTo>
                  <a:pt x="5113897" y="1307430"/>
                </a:lnTo>
                <a:cubicBezTo>
                  <a:pt x="5118043" y="1311893"/>
                  <a:pt x="5118043" y="1316355"/>
                  <a:pt x="5122191" y="1316355"/>
                </a:cubicBezTo>
                <a:lnTo>
                  <a:pt x="5167815" y="1316355"/>
                </a:lnTo>
                <a:lnTo>
                  <a:pt x="5167815" y="1075395"/>
                </a:lnTo>
                <a:cubicBezTo>
                  <a:pt x="5167844" y="1075389"/>
                  <a:pt x="5169618" y="1075051"/>
                  <a:pt x="5283945" y="1053084"/>
                </a:cubicBezTo>
                <a:lnTo>
                  <a:pt x="5283945" y="1055315"/>
                </a:lnTo>
                <a:lnTo>
                  <a:pt x="5283945" y="1070933"/>
                </a:lnTo>
                <a:lnTo>
                  <a:pt x="5337863" y="1070933"/>
                </a:lnTo>
                <a:lnTo>
                  <a:pt x="5337863" y="1597475"/>
                </a:lnTo>
                <a:lnTo>
                  <a:pt x="5383486" y="1597475"/>
                </a:lnTo>
                <a:lnTo>
                  <a:pt x="5383486" y="1588550"/>
                </a:lnTo>
                <a:lnTo>
                  <a:pt x="5408371" y="1588550"/>
                </a:lnTo>
                <a:lnTo>
                  <a:pt x="5408371" y="1597475"/>
                </a:lnTo>
                <a:lnTo>
                  <a:pt x="5458141" y="1597475"/>
                </a:lnTo>
                <a:lnTo>
                  <a:pt x="5458141" y="1570701"/>
                </a:lnTo>
                <a:lnTo>
                  <a:pt x="5516207" y="1570701"/>
                </a:lnTo>
                <a:cubicBezTo>
                  <a:pt x="5524502" y="1561776"/>
                  <a:pt x="5532797" y="1561776"/>
                  <a:pt x="5541092" y="1561776"/>
                </a:cubicBezTo>
                <a:cubicBezTo>
                  <a:pt x="5553535" y="1570701"/>
                  <a:pt x="5570125" y="1570701"/>
                  <a:pt x="5582567" y="1570701"/>
                </a:cubicBezTo>
                <a:lnTo>
                  <a:pt x="5582567" y="1535004"/>
                </a:lnTo>
                <a:lnTo>
                  <a:pt x="5599158" y="1535004"/>
                </a:lnTo>
                <a:lnTo>
                  <a:pt x="5599158" y="1508230"/>
                </a:lnTo>
                <a:lnTo>
                  <a:pt x="5715288" y="1508230"/>
                </a:lnTo>
                <a:lnTo>
                  <a:pt x="5715288" y="1445758"/>
                </a:lnTo>
                <a:lnTo>
                  <a:pt x="5752615" y="1445758"/>
                </a:lnTo>
                <a:lnTo>
                  <a:pt x="5752615" y="1432372"/>
                </a:lnTo>
                <a:lnTo>
                  <a:pt x="5777500" y="1432372"/>
                </a:lnTo>
                <a:lnTo>
                  <a:pt x="5777500" y="1445758"/>
                </a:lnTo>
                <a:lnTo>
                  <a:pt x="5810681" y="1445758"/>
                </a:lnTo>
                <a:lnTo>
                  <a:pt x="5810681" y="1548390"/>
                </a:lnTo>
                <a:lnTo>
                  <a:pt x="5877041" y="1548390"/>
                </a:lnTo>
                <a:lnTo>
                  <a:pt x="5877041" y="1494844"/>
                </a:lnTo>
                <a:lnTo>
                  <a:pt x="5955844" y="1494844"/>
                </a:lnTo>
                <a:lnTo>
                  <a:pt x="5955844" y="1432372"/>
                </a:lnTo>
                <a:lnTo>
                  <a:pt x="6055386" y="1432372"/>
                </a:lnTo>
                <a:lnTo>
                  <a:pt x="6055628" y="1478578"/>
                </a:lnTo>
                <a:lnTo>
                  <a:pt x="6074361" y="1481456"/>
                </a:lnTo>
                <a:cubicBezTo>
                  <a:pt x="6074367" y="1481477"/>
                  <a:pt x="6074445" y="1481685"/>
                  <a:pt x="6075399" y="1484247"/>
                </a:cubicBezTo>
                <a:lnTo>
                  <a:pt x="6082655" y="1503767"/>
                </a:lnTo>
                <a:cubicBezTo>
                  <a:pt x="6082684" y="1503769"/>
                  <a:pt x="6083904" y="1503873"/>
                  <a:pt x="6136573" y="1508230"/>
                </a:cubicBezTo>
                <a:lnTo>
                  <a:pt x="6136573" y="1253884"/>
                </a:lnTo>
                <a:lnTo>
                  <a:pt x="6140721" y="1253884"/>
                </a:lnTo>
                <a:lnTo>
                  <a:pt x="6169754" y="1253884"/>
                </a:lnTo>
                <a:lnTo>
                  <a:pt x="6169754" y="972765"/>
                </a:lnTo>
                <a:lnTo>
                  <a:pt x="6173383" y="972765"/>
                </a:lnTo>
                <a:lnTo>
                  <a:pt x="6198787" y="972765"/>
                </a:lnTo>
                <a:lnTo>
                  <a:pt x="6198787" y="736267"/>
                </a:lnTo>
                <a:cubicBezTo>
                  <a:pt x="6207081" y="731805"/>
                  <a:pt x="6207081" y="731805"/>
                  <a:pt x="6207081" y="678257"/>
                </a:cubicBezTo>
                <a:lnTo>
                  <a:pt x="6211230" y="678257"/>
                </a:lnTo>
                <a:lnTo>
                  <a:pt x="6240263" y="678257"/>
                </a:lnTo>
                <a:cubicBezTo>
                  <a:pt x="6240285" y="678209"/>
                  <a:pt x="6241525" y="675388"/>
                  <a:pt x="6314917" y="508694"/>
                </a:cubicBezTo>
                <a:cubicBezTo>
                  <a:pt x="6314917" y="508665"/>
                  <a:pt x="6314987" y="504638"/>
                  <a:pt x="6323213"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Rectangle 14">
            <a:extLst>
              <a:ext uri="{FF2B5EF4-FFF2-40B4-BE49-F238E27FC236}">
                <a16:creationId xmlns:a16="http://schemas.microsoft.com/office/drawing/2014/main" id="{2DF92244-AE8A-4424-9829-B75C16847F0D}"/>
              </a:ext>
            </a:extLst>
          </p:cNvPr>
          <p:cNvSpPr/>
          <p:nvPr/>
        </p:nvSpPr>
        <p:spPr>
          <a:xfrm>
            <a:off x="6301252" y="4469450"/>
            <a:ext cx="45719"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4A8112F-0483-40CF-A8AB-034E9C123FEC}"/>
              </a:ext>
            </a:extLst>
          </p:cNvPr>
          <p:cNvSpPr txBox="1"/>
          <p:nvPr/>
        </p:nvSpPr>
        <p:spPr>
          <a:xfrm>
            <a:off x="6870806" y="3946229"/>
            <a:ext cx="4710921" cy="646331"/>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Looks Complex but works in a simple mechanical way. Smallest building block being a transaction. These transactions gets repeated over and over a million times.</a:t>
            </a:r>
          </a:p>
        </p:txBody>
      </p:sp>
      <p:pic>
        <p:nvPicPr>
          <p:cNvPr id="3076" name="Picture 4" descr="debt cycles">
            <a:extLst>
              <a:ext uri="{FF2B5EF4-FFF2-40B4-BE49-F238E27FC236}">
                <a16:creationId xmlns:a16="http://schemas.microsoft.com/office/drawing/2014/main" id="{B68CEBC5-E677-0451-F048-6694E34C4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21" y="4103837"/>
            <a:ext cx="4364060" cy="27889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4DF6DE-2468-BCB1-9E90-E336403FDD28}"/>
              </a:ext>
            </a:extLst>
          </p:cNvPr>
          <p:cNvSpPr txBox="1"/>
          <p:nvPr/>
        </p:nvSpPr>
        <p:spPr>
          <a:xfrm>
            <a:off x="6870806" y="4629756"/>
            <a:ext cx="4710921" cy="461665"/>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Repetition of transactions cause 3 main things:</a:t>
            </a:r>
          </a:p>
          <a:p>
            <a:endParaRPr lang="en-US" altLang="ko-KR" sz="1200" dirty="0">
              <a:solidFill>
                <a:schemeClr val="bg1"/>
              </a:solidFill>
              <a:cs typeface="Arial" pitchFamily="34" charset="0"/>
            </a:endParaRPr>
          </a:p>
        </p:txBody>
      </p:sp>
      <p:sp>
        <p:nvSpPr>
          <p:cNvPr id="7" name="Oval 6">
            <a:extLst>
              <a:ext uri="{FF2B5EF4-FFF2-40B4-BE49-F238E27FC236}">
                <a16:creationId xmlns:a16="http://schemas.microsoft.com/office/drawing/2014/main" id="{E779E24A-FF15-4B3A-8374-5975C9DF498E}"/>
              </a:ext>
            </a:extLst>
          </p:cNvPr>
          <p:cNvSpPr/>
          <p:nvPr/>
        </p:nvSpPr>
        <p:spPr>
          <a:xfrm>
            <a:off x="6665103" y="5645112"/>
            <a:ext cx="593440" cy="59344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8" name="TextBox 6">
            <a:extLst>
              <a:ext uri="{FF2B5EF4-FFF2-40B4-BE49-F238E27FC236}">
                <a16:creationId xmlns:a16="http://schemas.microsoft.com/office/drawing/2014/main" id="{F02CFFAD-DEF5-4916-B732-4C9C7259C431}"/>
              </a:ext>
            </a:extLst>
          </p:cNvPr>
          <p:cNvSpPr txBox="1"/>
          <p:nvPr/>
        </p:nvSpPr>
        <p:spPr>
          <a:xfrm>
            <a:off x="6726670" y="5741777"/>
            <a:ext cx="47030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ln w="12700">
                  <a:noFill/>
                </a:ln>
                <a:solidFill>
                  <a:schemeClr val="accent4"/>
                </a:solidFill>
                <a:cs typeface="Arial" pitchFamily="34" charset="0"/>
              </a:rPr>
              <a:t>02</a:t>
            </a:r>
            <a:endParaRPr lang="ko-KR" altLang="en-US" sz="2000" b="1" dirty="0">
              <a:ln w="12700">
                <a:noFill/>
              </a:ln>
              <a:solidFill>
                <a:schemeClr val="accent4"/>
              </a:solidFill>
              <a:cs typeface="Arial" pitchFamily="34" charset="0"/>
            </a:endParaRPr>
          </a:p>
        </p:txBody>
      </p:sp>
      <p:sp>
        <p:nvSpPr>
          <p:cNvPr id="9" name="Oval 8">
            <a:extLst>
              <a:ext uri="{FF2B5EF4-FFF2-40B4-BE49-F238E27FC236}">
                <a16:creationId xmlns:a16="http://schemas.microsoft.com/office/drawing/2014/main" id="{097513A1-1827-E941-5B33-81B79B96A79D}"/>
              </a:ext>
            </a:extLst>
          </p:cNvPr>
          <p:cNvSpPr/>
          <p:nvPr/>
        </p:nvSpPr>
        <p:spPr>
          <a:xfrm>
            <a:off x="6671347" y="4955008"/>
            <a:ext cx="593440" cy="59344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0" name="TextBox 6">
            <a:extLst>
              <a:ext uri="{FF2B5EF4-FFF2-40B4-BE49-F238E27FC236}">
                <a16:creationId xmlns:a16="http://schemas.microsoft.com/office/drawing/2014/main" id="{B0A6666D-26E2-8DEC-51B9-023F89030906}"/>
              </a:ext>
            </a:extLst>
          </p:cNvPr>
          <p:cNvSpPr txBox="1"/>
          <p:nvPr/>
        </p:nvSpPr>
        <p:spPr>
          <a:xfrm>
            <a:off x="6732915" y="5051672"/>
            <a:ext cx="47030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ln w="12700">
                  <a:noFill/>
                </a:ln>
                <a:solidFill>
                  <a:schemeClr val="accent4"/>
                </a:solidFill>
                <a:cs typeface="Arial" pitchFamily="34" charset="0"/>
              </a:rPr>
              <a:t>01</a:t>
            </a:r>
            <a:endParaRPr lang="ko-KR" altLang="en-US" sz="2000" b="1" dirty="0">
              <a:ln w="12700">
                <a:noFill/>
              </a:ln>
              <a:solidFill>
                <a:schemeClr val="accent4"/>
              </a:solidFill>
              <a:cs typeface="Arial" pitchFamily="34" charset="0"/>
            </a:endParaRPr>
          </a:p>
        </p:txBody>
      </p:sp>
      <p:sp>
        <p:nvSpPr>
          <p:cNvPr id="11" name="Oval 10">
            <a:extLst>
              <a:ext uri="{FF2B5EF4-FFF2-40B4-BE49-F238E27FC236}">
                <a16:creationId xmlns:a16="http://schemas.microsoft.com/office/drawing/2014/main" id="{DD21168E-A421-C11D-1A8A-D13ED75F7DA6}"/>
              </a:ext>
            </a:extLst>
          </p:cNvPr>
          <p:cNvSpPr/>
          <p:nvPr/>
        </p:nvSpPr>
        <p:spPr>
          <a:xfrm>
            <a:off x="6665103" y="6343252"/>
            <a:ext cx="593440" cy="59344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2" name="TextBox 6">
            <a:extLst>
              <a:ext uri="{FF2B5EF4-FFF2-40B4-BE49-F238E27FC236}">
                <a16:creationId xmlns:a16="http://schemas.microsoft.com/office/drawing/2014/main" id="{0A6EC034-D4B6-2D95-A7D4-9AA56907C517}"/>
              </a:ext>
            </a:extLst>
          </p:cNvPr>
          <p:cNvSpPr txBox="1"/>
          <p:nvPr/>
        </p:nvSpPr>
        <p:spPr>
          <a:xfrm>
            <a:off x="6726670" y="6439917"/>
            <a:ext cx="47030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ln w="12700">
                  <a:noFill/>
                </a:ln>
                <a:solidFill>
                  <a:schemeClr val="accent4"/>
                </a:solidFill>
                <a:cs typeface="Arial" pitchFamily="34" charset="0"/>
              </a:rPr>
              <a:t>03</a:t>
            </a:r>
            <a:endParaRPr lang="ko-KR" altLang="en-US" sz="2000" b="1" dirty="0">
              <a:ln w="12700">
                <a:noFill/>
              </a:ln>
              <a:solidFill>
                <a:schemeClr val="accent4"/>
              </a:solidFill>
              <a:cs typeface="Arial" pitchFamily="34" charset="0"/>
            </a:endParaRPr>
          </a:p>
        </p:txBody>
      </p:sp>
      <p:graphicFrame>
        <p:nvGraphicFramePr>
          <p:cNvPr id="28" name="Diagram 27">
            <a:extLst>
              <a:ext uri="{FF2B5EF4-FFF2-40B4-BE49-F238E27FC236}">
                <a16:creationId xmlns:a16="http://schemas.microsoft.com/office/drawing/2014/main" id="{30D2E158-58A4-51EC-BF5B-694A7C90D714}"/>
              </a:ext>
            </a:extLst>
          </p:cNvPr>
          <p:cNvGraphicFramePr/>
          <p:nvPr>
            <p:extLst>
              <p:ext uri="{D42A27DB-BD31-4B8C-83A1-F6EECF244321}">
                <p14:modId xmlns:p14="http://schemas.microsoft.com/office/powerpoint/2010/main" val="203403477"/>
              </p:ext>
            </p:extLst>
          </p:nvPr>
        </p:nvGraphicFramePr>
        <p:xfrm>
          <a:off x="7430223" y="5091421"/>
          <a:ext cx="1770261"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TextBox 8">
            <a:extLst>
              <a:ext uri="{FF2B5EF4-FFF2-40B4-BE49-F238E27FC236}">
                <a16:creationId xmlns:a16="http://schemas.microsoft.com/office/drawing/2014/main" id="{86FD325D-6E8B-4AE3-9550-37974D1DA4C9}"/>
              </a:ext>
            </a:extLst>
          </p:cNvPr>
          <p:cNvSpPr txBox="1"/>
          <p:nvPr/>
        </p:nvSpPr>
        <p:spPr>
          <a:xfrm>
            <a:off x="7430222" y="5818454"/>
            <a:ext cx="1770261" cy="261610"/>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100" b="1" dirty="0">
                <a:solidFill>
                  <a:prstClr val="white"/>
                </a:solidFill>
                <a:latin typeface="Calibri" panose="020F0502020204030204"/>
              </a:rPr>
              <a:t>Short Term Debt Cycle</a:t>
            </a:r>
            <a:endParaRPr lang="ko-KR" altLang="en-US" sz="1100" b="1" dirty="0">
              <a:solidFill>
                <a:prstClr val="white"/>
              </a:solidFill>
              <a:latin typeface="Calibri" panose="020F0502020204030204"/>
            </a:endParaRPr>
          </a:p>
        </p:txBody>
      </p:sp>
      <p:graphicFrame>
        <p:nvGraphicFramePr>
          <p:cNvPr id="29" name="Diagram 28">
            <a:extLst>
              <a:ext uri="{FF2B5EF4-FFF2-40B4-BE49-F238E27FC236}">
                <a16:creationId xmlns:a16="http://schemas.microsoft.com/office/drawing/2014/main" id="{5CF85728-B51D-9AC6-DD6C-A44014EE797D}"/>
              </a:ext>
            </a:extLst>
          </p:cNvPr>
          <p:cNvGraphicFramePr/>
          <p:nvPr>
            <p:extLst>
              <p:ext uri="{D42A27DB-BD31-4B8C-83A1-F6EECF244321}">
                <p14:modId xmlns:p14="http://schemas.microsoft.com/office/powerpoint/2010/main" val="1920116284"/>
              </p:ext>
            </p:extLst>
          </p:nvPr>
        </p:nvGraphicFramePr>
        <p:xfrm>
          <a:off x="7430222" y="6501472"/>
          <a:ext cx="1770261" cy="27699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8651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 y="339509"/>
            <a:ext cx="12192001" cy="724247"/>
          </a:xfrm>
          <a:prstGeom prst="rect">
            <a:avLst/>
          </a:prstGeom>
        </p:spPr>
        <p:txBody>
          <a:bodyPr>
            <a:normAutofit fontScale="92500" lnSpcReduction="10000"/>
          </a:bodyPr>
          <a:lstStyle/>
          <a:p>
            <a:r>
              <a:rPr lang="en-US" dirty="0"/>
              <a:t>What is Economy and why to study it?</a:t>
            </a:r>
          </a:p>
        </p:txBody>
      </p:sp>
      <p:grpSp>
        <p:nvGrpSpPr>
          <p:cNvPr id="5" name="Group 4">
            <a:extLst>
              <a:ext uri="{FF2B5EF4-FFF2-40B4-BE49-F238E27FC236}">
                <a16:creationId xmlns:a16="http://schemas.microsoft.com/office/drawing/2014/main" id="{5D720F60-DBFA-4CE1-BEFB-7D5564E7CE04}"/>
              </a:ext>
            </a:extLst>
          </p:cNvPr>
          <p:cNvGrpSpPr/>
          <p:nvPr/>
        </p:nvGrpSpPr>
        <p:grpSpPr>
          <a:xfrm>
            <a:off x="0" y="1490000"/>
            <a:ext cx="7742589" cy="1981233"/>
            <a:chOff x="-3275764" y="1154174"/>
            <a:chExt cx="9014587" cy="1679253"/>
          </a:xfrm>
          <a:effectLst/>
        </p:grpSpPr>
        <p:sp>
          <p:nvSpPr>
            <p:cNvPr id="6" name="Rectangle 5">
              <a:extLst>
                <a:ext uri="{FF2B5EF4-FFF2-40B4-BE49-F238E27FC236}">
                  <a16:creationId xmlns:a16="http://schemas.microsoft.com/office/drawing/2014/main" id="{ABCC6BB0-46FC-42BC-91EC-8C2C600526DD}"/>
                </a:ext>
              </a:extLst>
            </p:cNvPr>
            <p:cNvSpPr/>
            <p:nvPr userDrawn="1"/>
          </p:nvSpPr>
          <p:spPr>
            <a:xfrm>
              <a:off x="-3275764" y="1262119"/>
              <a:ext cx="8152563" cy="637692"/>
            </a:xfrm>
            <a:prstGeom prst="rect">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1A4A10-3942-4C3F-8261-723072B67C04}"/>
                </a:ext>
              </a:extLst>
            </p:cNvPr>
            <p:cNvSpPr/>
            <p:nvPr userDrawn="1"/>
          </p:nvSpPr>
          <p:spPr>
            <a:xfrm>
              <a:off x="-3275764" y="1899810"/>
              <a:ext cx="8152564" cy="897466"/>
            </a:xfrm>
            <a:prstGeom prst="rect">
              <a:avLst/>
            </a:pr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9FC3857-4556-47B5-90C1-31057D27A119}"/>
                </a:ext>
              </a:extLst>
            </p:cNvPr>
            <p:cNvSpPr/>
            <p:nvPr userDrawn="1"/>
          </p:nvSpPr>
          <p:spPr>
            <a:xfrm>
              <a:off x="4490860" y="1154174"/>
              <a:ext cx="1247963" cy="800286"/>
            </a:xfrm>
            <a:custGeom>
              <a:avLst/>
              <a:gdLst>
                <a:gd name="connsiteX0" fmla="*/ 421406 w 1247963"/>
                <a:gd name="connsiteY0" fmla="*/ 0 h 875523"/>
                <a:gd name="connsiteX1" fmla="*/ 1247963 w 1247963"/>
                <a:gd name="connsiteY1" fmla="*/ 0 h 875523"/>
                <a:gd name="connsiteX2" fmla="*/ 826557 w 1247963"/>
                <a:gd name="connsiteY2" fmla="*/ 875523 h 875523"/>
                <a:gd name="connsiteX3" fmla="*/ 0 w 1247963"/>
                <a:gd name="connsiteY3" fmla="*/ 875523 h 875523"/>
              </a:gdLst>
              <a:ahLst/>
              <a:cxnLst>
                <a:cxn ang="0">
                  <a:pos x="connsiteX0" y="connsiteY0"/>
                </a:cxn>
                <a:cxn ang="0">
                  <a:pos x="connsiteX1" y="connsiteY1"/>
                </a:cxn>
                <a:cxn ang="0">
                  <a:pos x="connsiteX2" y="connsiteY2"/>
                </a:cxn>
                <a:cxn ang="0">
                  <a:pos x="connsiteX3" y="connsiteY3"/>
                </a:cxn>
              </a:cxnLst>
              <a:rect l="l" t="t" r="r" b="b"/>
              <a:pathLst>
                <a:path w="1247963" h="875523">
                  <a:moveTo>
                    <a:pt x="421406" y="0"/>
                  </a:moveTo>
                  <a:lnTo>
                    <a:pt x="1247963" y="0"/>
                  </a:lnTo>
                  <a:lnTo>
                    <a:pt x="826557" y="875523"/>
                  </a:lnTo>
                  <a:lnTo>
                    <a:pt x="0" y="875523"/>
                  </a:lnTo>
                  <a:close/>
                </a:path>
              </a:pathLst>
            </a:cu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 name="Freeform: Shape 8">
              <a:extLst>
                <a:ext uri="{FF2B5EF4-FFF2-40B4-BE49-F238E27FC236}">
                  <a16:creationId xmlns:a16="http://schemas.microsoft.com/office/drawing/2014/main" id="{C5BA3E76-2583-4852-9F96-B7AE82903172}"/>
                </a:ext>
              </a:extLst>
            </p:cNvPr>
            <p:cNvSpPr/>
            <p:nvPr userDrawn="1"/>
          </p:nvSpPr>
          <p:spPr>
            <a:xfrm>
              <a:off x="4075748" y="1954460"/>
              <a:ext cx="1249621" cy="878967"/>
            </a:xfrm>
            <a:custGeom>
              <a:avLst/>
              <a:gdLst>
                <a:gd name="connsiteX0" fmla="*/ 423064 w 1249621"/>
                <a:gd name="connsiteY0" fmla="*/ 0 h 878967"/>
                <a:gd name="connsiteX1" fmla="*/ 1249621 w 1249621"/>
                <a:gd name="connsiteY1" fmla="*/ 0 h 878967"/>
                <a:gd name="connsiteX2" fmla="*/ 826557 w 1249621"/>
                <a:gd name="connsiteY2" fmla="*/ 878967 h 878967"/>
                <a:gd name="connsiteX3" fmla="*/ 0 w 1249621"/>
                <a:gd name="connsiteY3" fmla="*/ 878967 h 878967"/>
              </a:gdLst>
              <a:ahLst/>
              <a:cxnLst>
                <a:cxn ang="0">
                  <a:pos x="connsiteX0" y="connsiteY0"/>
                </a:cxn>
                <a:cxn ang="0">
                  <a:pos x="connsiteX1" y="connsiteY1"/>
                </a:cxn>
                <a:cxn ang="0">
                  <a:pos x="connsiteX2" y="connsiteY2"/>
                </a:cxn>
                <a:cxn ang="0">
                  <a:pos x="connsiteX3" y="connsiteY3"/>
                </a:cxn>
              </a:cxnLst>
              <a:rect l="l" t="t" r="r" b="b"/>
              <a:pathLst>
                <a:path w="1249621" h="878967">
                  <a:moveTo>
                    <a:pt x="423064" y="0"/>
                  </a:moveTo>
                  <a:lnTo>
                    <a:pt x="1249621" y="0"/>
                  </a:lnTo>
                  <a:lnTo>
                    <a:pt x="826557" y="878967"/>
                  </a:lnTo>
                  <a:lnTo>
                    <a:pt x="0" y="878967"/>
                  </a:lnTo>
                  <a:close/>
                </a:path>
              </a:pathLst>
            </a:cu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grpSp>
      <p:grpSp>
        <p:nvGrpSpPr>
          <p:cNvPr id="10" name="Group 9">
            <a:extLst>
              <a:ext uri="{FF2B5EF4-FFF2-40B4-BE49-F238E27FC236}">
                <a16:creationId xmlns:a16="http://schemas.microsoft.com/office/drawing/2014/main" id="{25EA98DA-E797-49B4-8DC3-A2265CCF8B93}"/>
              </a:ext>
            </a:extLst>
          </p:cNvPr>
          <p:cNvGrpSpPr/>
          <p:nvPr/>
        </p:nvGrpSpPr>
        <p:grpSpPr>
          <a:xfrm>
            <a:off x="-1" y="4407358"/>
            <a:ext cx="7002201" cy="1506924"/>
            <a:chOff x="-2413741" y="1154174"/>
            <a:chExt cx="8152564" cy="1754490"/>
          </a:xfrm>
          <a:effectLst/>
        </p:grpSpPr>
        <p:sp>
          <p:nvSpPr>
            <p:cNvPr id="11" name="Rectangle 10">
              <a:extLst>
                <a:ext uri="{FF2B5EF4-FFF2-40B4-BE49-F238E27FC236}">
                  <a16:creationId xmlns:a16="http://schemas.microsoft.com/office/drawing/2014/main" id="{CE50032C-F640-48B9-BB7E-D1D98A42D139}"/>
                </a:ext>
              </a:extLst>
            </p:cNvPr>
            <p:cNvSpPr/>
            <p:nvPr userDrawn="1"/>
          </p:nvSpPr>
          <p:spPr>
            <a:xfrm>
              <a:off x="-2413741" y="1262118"/>
              <a:ext cx="7290538" cy="767579"/>
            </a:xfrm>
            <a:prstGeom prst="rect">
              <a:avLst/>
            </a:prstGeom>
            <a:solidFill>
              <a:schemeClr val="accent4">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FB1516-4921-43AC-A6C1-5ADDDD1BD3AF}"/>
                </a:ext>
              </a:extLst>
            </p:cNvPr>
            <p:cNvSpPr/>
            <p:nvPr userDrawn="1"/>
          </p:nvSpPr>
          <p:spPr>
            <a:xfrm>
              <a:off x="-2413740" y="2029697"/>
              <a:ext cx="7290539" cy="767579"/>
            </a:xfrm>
            <a:prstGeom prst="rect">
              <a:avLst/>
            </a:prstGeom>
            <a:solidFill>
              <a:schemeClr val="accent4">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21C85A-1FB3-4934-AFE7-9DAC8A3C7A2B}"/>
                </a:ext>
              </a:extLst>
            </p:cNvPr>
            <p:cNvSpPr/>
            <p:nvPr userDrawn="1"/>
          </p:nvSpPr>
          <p:spPr>
            <a:xfrm>
              <a:off x="4490860" y="1154174"/>
              <a:ext cx="1247963" cy="875523"/>
            </a:xfrm>
            <a:custGeom>
              <a:avLst/>
              <a:gdLst>
                <a:gd name="connsiteX0" fmla="*/ 421406 w 1247963"/>
                <a:gd name="connsiteY0" fmla="*/ 0 h 875523"/>
                <a:gd name="connsiteX1" fmla="*/ 1247963 w 1247963"/>
                <a:gd name="connsiteY1" fmla="*/ 0 h 875523"/>
                <a:gd name="connsiteX2" fmla="*/ 826557 w 1247963"/>
                <a:gd name="connsiteY2" fmla="*/ 875523 h 875523"/>
                <a:gd name="connsiteX3" fmla="*/ 0 w 1247963"/>
                <a:gd name="connsiteY3" fmla="*/ 875523 h 875523"/>
              </a:gdLst>
              <a:ahLst/>
              <a:cxnLst>
                <a:cxn ang="0">
                  <a:pos x="connsiteX0" y="connsiteY0"/>
                </a:cxn>
                <a:cxn ang="0">
                  <a:pos x="connsiteX1" y="connsiteY1"/>
                </a:cxn>
                <a:cxn ang="0">
                  <a:pos x="connsiteX2" y="connsiteY2"/>
                </a:cxn>
                <a:cxn ang="0">
                  <a:pos x="connsiteX3" y="connsiteY3"/>
                </a:cxn>
              </a:cxnLst>
              <a:rect l="l" t="t" r="r" b="b"/>
              <a:pathLst>
                <a:path w="1247963" h="875523">
                  <a:moveTo>
                    <a:pt x="421406" y="0"/>
                  </a:moveTo>
                  <a:lnTo>
                    <a:pt x="1247963" y="0"/>
                  </a:lnTo>
                  <a:lnTo>
                    <a:pt x="826557" y="875523"/>
                  </a:lnTo>
                  <a:lnTo>
                    <a:pt x="0" y="875523"/>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4" name="Freeform: Shape 13">
              <a:extLst>
                <a:ext uri="{FF2B5EF4-FFF2-40B4-BE49-F238E27FC236}">
                  <a16:creationId xmlns:a16="http://schemas.microsoft.com/office/drawing/2014/main" id="{F0E8FE89-5919-4007-9034-6F5AFB580C18}"/>
                </a:ext>
              </a:extLst>
            </p:cNvPr>
            <p:cNvSpPr/>
            <p:nvPr userDrawn="1"/>
          </p:nvSpPr>
          <p:spPr>
            <a:xfrm>
              <a:off x="4065676" y="2029697"/>
              <a:ext cx="1249621" cy="878967"/>
            </a:xfrm>
            <a:custGeom>
              <a:avLst/>
              <a:gdLst>
                <a:gd name="connsiteX0" fmla="*/ 423064 w 1249621"/>
                <a:gd name="connsiteY0" fmla="*/ 0 h 878967"/>
                <a:gd name="connsiteX1" fmla="*/ 1249621 w 1249621"/>
                <a:gd name="connsiteY1" fmla="*/ 0 h 878967"/>
                <a:gd name="connsiteX2" fmla="*/ 826557 w 1249621"/>
                <a:gd name="connsiteY2" fmla="*/ 878967 h 878967"/>
                <a:gd name="connsiteX3" fmla="*/ 0 w 1249621"/>
                <a:gd name="connsiteY3" fmla="*/ 878967 h 878967"/>
              </a:gdLst>
              <a:ahLst/>
              <a:cxnLst>
                <a:cxn ang="0">
                  <a:pos x="connsiteX0" y="connsiteY0"/>
                </a:cxn>
                <a:cxn ang="0">
                  <a:pos x="connsiteX1" y="connsiteY1"/>
                </a:cxn>
                <a:cxn ang="0">
                  <a:pos x="connsiteX2" y="connsiteY2"/>
                </a:cxn>
                <a:cxn ang="0">
                  <a:pos x="connsiteX3" y="connsiteY3"/>
                </a:cxn>
              </a:cxnLst>
              <a:rect l="l" t="t" r="r" b="b"/>
              <a:pathLst>
                <a:path w="1249621" h="878967">
                  <a:moveTo>
                    <a:pt x="423064" y="0"/>
                  </a:moveTo>
                  <a:lnTo>
                    <a:pt x="1249621" y="0"/>
                  </a:lnTo>
                  <a:lnTo>
                    <a:pt x="826557" y="878967"/>
                  </a:lnTo>
                  <a:lnTo>
                    <a:pt x="0" y="878967"/>
                  </a:lnTo>
                  <a:close/>
                </a:path>
              </a:pathLst>
            </a:cu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grpSp>
      <p:sp>
        <p:nvSpPr>
          <p:cNvPr id="20" name="Isosceles Triangle 22">
            <a:extLst>
              <a:ext uri="{FF2B5EF4-FFF2-40B4-BE49-F238E27FC236}">
                <a16:creationId xmlns:a16="http://schemas.microsoft.com/office/drawing/2014/main" id="{58FDBAF5-153B-491B-9672-5F61E52CEF30}"/>
              </a:ext>
            </a:extLst>
          </p:cNvPr>
          <p:cNvSpPr/>
          <p:nvPr/>
        </p:nvSpPr>
        <p:spPr>
          <a:xfrm rot="19800000">
            <a:off x="7603184" y="3744692"/>
            <a:ext cx="3327758" cy="2697807"/>
          </a:xfrm>
          <a:custGeom>
            <a:avLst/>
            <a:gdLst>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2863670 w 4995280"/>
              <a:gd name="connsiteY5" fmla="*/ 1075337 h 4221188"/>
              <a:gd name="connsiteX6" fmla="*/ 2476544 w 4995280"/>
              <a:gd name="connsiteY6" fmla="*/ 891386 h 4221188"/>
              <a:gd name="connsiteX7" fmla="*/ 2389121 w 4995280"/>
              <a:gd name="connsiteY7" fmla="*/ 874986 h 4221188"/>
              <a:gd name="connsiteX8" fmla="*/ 2317734 w 4995280"/>
              <a:gd name="connsiteY8" fmla="*/ 1082029 h 4221188"/>
              <a:gd name="connsiteX9" fmla="*/ 3205629 w 4995280"/>
              <a:gd name="connsiteY9" fmla="*/ 1594653 h 4221188"/>
              <a:gd name="connsiteX10" fmla="*/ 3357227 w 4995280"/>
              <a:gd name="connsiteY10" fmla="*/ 1446173 h 4221188"/>
              <a:gd name="connsiteX11" fmla="*/ 2863670 w 4995280"/>
              <a:gd name="connsiteY11" fmla="*/ 1075337 h 4221188"/>
              <a:gd name="connsiteX12" fmla="*/ 4568006 w 4995280"/>
              <a:gd name="connsiteY12" fmla="*/ 2045651 h 4221188"/>
              <a:gd name="connsiteX13" fmla="*/ 4524932 w 4995280"/>
              <a:gd name="connsiteY13" fmla="*/ 2024256 h 4221188"/>
              <a:gd name="connsiteX14" fmla="*/ 4376584 w 4995280"/>
              <a:gd name="connsiteY14" fmla="*/ 2109904 h 4221188"/>
              <a:gd name="connsiteX15" fmla="*/ 4462232 w 4995280"/>
              <a:gd name="connsiteY15" fmla="*/ 2258247 h 4221188"/>
              <a:gd name="connsiteX16" fmla="*/ 4610577 w 4995280"/>
              <a:gd name="connsiteY16" fmla="*/ 2172601 h 4221188"/>
              <a:gd name="connsiteX17" fmla="*/ 4568006 w 4995280"/>
              <a:gd name="connsiteY17" fmla="*/ 2045651 h 4221188"/>
              <a:gd name="connsiteX18" fmla="*/ 4995280 w 4995280"/>
              <a:gd name="connsiteY18" fmla="*/ 1981007 h 4221188"/>
              <a:gd name="connsiteX19" fmla="*/ 4937112 w 4995280"/>
              <a:gd name="connsiteY19" fmla="*/ 2070280 h 4221188"/>
              <a:gd name="connsiteX20" fmla="*/ 4678445 w 4995280"/>
              <a:gd name="connsiteY20" fmla="*/ 1985146 h 4221188"/>
              <a:gd name="connsiteX21" fmla="*/ 4727574 w 4995280"/>
              <a:gd name="connsiteY21" fmla="*/ 2203950 h 4221188"/>
              <a:gd name="connsiteX22" fmla="*/ 4430883 w 4995280"/>
              <a:gd name="connsiteY22" fmla="*/ 2375246 h 4221188"/>
              <a:gd name="connsiteX23" fmla="*/ 4259587 w 4995280"/>
              <a:gd name="connsiteY23" fmla="*/ 2078553 h 4221188"/>
              <a:gd name="connsiteX24" fmla="*/ 4378457 w 4995280"/>
              <a:gd name="connsiteY24" fmla="*/ 1928722 h 4221188"/>
              <a:gd name="connsiteX25" fmla="*/ 4281143 w 4995280"/>
              <a:gd name="connsiteY25" fmla="*/ 1925477 h 4221188"/>
              <a:gd name="connsiteX26" fmla="*/ 4111363 w 4995280"/>
              <a:gd name="connsiteY26" fmla="*/ 2010327 h 4221188"/>
              <a:gd name="connsiteX27" fmla="*/ 3937078 w 4995280"/>
              <a:gd name="connsiteY27" fmla="*/ 3001142 h 4221188"/>
              <a:gd name="connsiteX28" fmla="*/ 2864666 w 4995280"/>
              <a:gd name="connsiteY28" fmla="*/ 3621717 h 4221188"/>
              <a:gd name="connsiteX29" fmla="*/ 2346113 w 4995280"/>
              <a:gd name="connsiteY29" fmla="*/ 4221188 h 4221188"/>
              <a:gd name="connsiteX30" fmla="*/ 2043869 w 4995280"/>
              <a:gd name="connsiteY30" fmla="*/ 4046689 h 4221188"/>
              <a:gd name="connsiteX31" fmla="*/ 2232704 w 4995280"/>
              <a:gd name="connsiteY31" fmla="*/ 3502581 h 4221188"/>
              <a:gd name="connsiteX32" fmla="*/ 1545844 w 4995280"/>
              <a:gd name="connsiteY32" fmla="*/ 3182914 h 4221188"/>
              <a:gd name="connsiteX33" fmla="*/ 1187080 w 4995280"/>
              <a:gd name="connsiteY33" fmla="*/ 2940350 h 4221188"/>
              <a:gd name="connsiteX34" fmla="*/ 644563 w 4995280"/>
              <a:gd name="connsiteY34" fmla="*/ 3221269 h 4221188"/>
              <a:gd name="connsiteX35" fmla="*/ 313243 w 4995280"/>
              <a:gd name="connsiteY35" fmla="*/ 3021214 h 4221188"/>
              <a:gd name="connsiteX36" fmla="*/ 758618 w 4995280"/>
              <a:gd name="connsiteY36" fmla="*/ 2520701 h 4221188"/>
              <a:gd name="connsiteX37" fmla="*/ 220359 w 4995280"/>
              <a:gd name="connsiteY37" fmla="*/ 1559552 h 4221188"/>
              <a:gd name="connsiteX38" fmla="*/ 0 w 4995280"/>
              <a:gd name="connsiteY38" fmla="*/ 974235 h 4221188"/>
              <a:gd name="connsiteX39" fmla="*/ 136031 w 4995280"/>
              <a:gd name="connsiteY39" fmla="*/ 632342 h 4221188"/>
              <a:gd name="connsiteX40" fmla="*/ 441680 w 4995280"/>
              <a:gd name="connsiteY40" fmla="*/ 683821 h 4221188"/>
              <a:gd name="connsiteX41" fmla="*/ 615174 w 4995280"/>
              <a:gd name="connsiteY41" fmla="*/ 766457 h 4221188"/>
              <a:gd name="connsiteX42" fmla="*/ 1149669 w 4995280"/>
              <a:gd name="connsiteY42" fmla="*/ 564016 h 4221188"/>
              <a:gd name="connsiteX43" fmla="*/ 1235408 w 4995280"/>
              <a:gd name="connsiteY43" fmla="*/ 0 h 4221188"/>
              <a:gd name="connsiteX44" fmla="*/ 1757574 w 4995280"/>
              <a:gd name="connsiteY44" fmla="*/ 501984 h 4221188"/>
              <a:gd name="connsiteX45" fmla="*/ 2586293 w 4995280"/>
              <a:gd name="connsiteY45" fmla="*/ 651253 h 4221188"/>
              <a:gd name="connsiteX46" fmla="*/ 2586551 w 4995280"/>
              <a:gd name="connsiteY46" fmla="*/ 653057 h 4221188"/>
              <a:gd name="connsiteX47" fmla="*/ 2998334 w 4995280"/>
              <a:gd name="connsiteY47" fmla="*/ 842092 h 4221188"/>
              <a:gd name="connsiteX48" fmla="*/ 3507935 w 4995280"/>
              <a:gd name="connsiteY48" fmla="*/ 1190180 h 4221188"/>
              <a:gd name="connsiteX49" fmla="*/ 4078560 w 4995280"/>
              <a:gd name="connsiteY49" fmla="*/ 1897671 h 4221188"/>
              <a:gd name="connsiteX50" fmla="*/ 4265191 w 4995280"/>
              <a:gd name="connsiteY50" fmla="*/ 1816859 h 4221188"/>
              <a:gd name="connsiteX51" fmla="*/ 4559259 w 4995280"/>
              <a:gd name="connsiteY51" fmla="*/ 1882733 h 4221188"/>
              <a:gd name="connsiteX52" fmla="*/ 4843997 w 4995280"/>
              <a:gd name="connsiteY52" fmla="*/ 1908391 h 4221188"/>
              <a:gd name="connsiteX53" fmla="*/ 4995280 w 4995280"/>
              <a:gd name="connsiteY53"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2863670 w 4995280"/>
              <a:gd name="connsiteY5" fmla="*/ 1075337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2863670 w 4995280"/>
              <a:gd name="connsiteY10" fmla="*/ 1075337 h 4221188"/>
              <a:gd name="connsiteX11" fmla="*/ 4568006 w 4995280"/>
              <a:gd name="connsiteY11" fmla="*/ 2045651 h 4221188"/>
              <a:gd name="connsiteX12" fmla="*/ 4524932 w 4995280"/>
              <a:gd name="connsiteY12" fmla="*/ 2024256 h 4221188"/>
              <a:gd name="connsiteX13" fmla="*/ 4376584 w 4995280"/>
              <a:gd name="connsiteY13" fmla="*/ 2109904 h 4221188"/>
              <a:gd name="connsiteX14" fmla="*/ 4462232 w 4995280"/>
              <a:gd name="connsiteY14" fmla="*/ 2258247 h 4221188"/>
              <a:gd name="connsiteX15" fmla="*/ 4610577 w 4995280"/>
              <a:gd name="connsiteY15" fmla="*/ 2172601 h 4221188"/>
              <a:gd name="connsiteX16" fmla="*/ 4568006 w 4995280"/>
              <a:gd name="connsiteY16" fmla="*/ 2045651 h 4221188"/>
              <a:gd name="connsiteX17" fmla="*/ 4995280 w 4995280"/>
              <a:gd name="connsiteY17" fmla="*/ 1981007 h 4221188"/>
              <a:gd name="connsiteX18" fmla="*/ 4937112 w 4995280"/>
              <a:gd name="connsiteY18" fmla="*/ 2070280 h 4221188"/>
              <a:gd name="connsiteX19" fmla="*/ 4678445 w 4995280"/>
              <a:gd name="connsiteY19" fmla="*/ 1985146 h 4221188"/>
              <a:gd name="connsiteX20" fmla="*/ 4727574 w 4995280"/>
              <a:gd name="connsiteY20" fmla="*/ 2203950 h 4221188"/>
              <a:gd name="connsiteX21" fmla="*/ 4430883 w 4995280"/>
              <a:gd name="connsiteY21" fmla="*/ 2375246 h 4221188"/>
              <a:gd name="connsiteX22" fmla="*/ 4259587 w 4995280"/>
              <a:gd name="connsiteY22" fmla="*/ 2078553 h 4221188"/>
              <a:gd name="connsiteX23" fmla="*/ 4378457 w 4995280"/>
              <a:gd name="connsiteY23" fmla="*/ 1928722 h 4221188"/>
              <a:gd name="connsiteX24" fmla="*/ 4281143 w 4995280"/>
              <a:gd name="connsiteY24" fmla="*/ 1925477 h 4221188"/>
              <a:gd name="connsiteX25" fmla="*/ 4111363 w 4995280"/>
              <a:gd name="connsiteY25" fmla="*/ 2010327 h 4221188"/>
              <a:gd name="connsiteX26" fmla="*/ 3937078 w 4995280"/>
              <a:gd name="connsiteY26" fmla="*/ 3001142 h 4221188"/>
              <a:gd name="connsiteX27" fmla="*/ 2864666 w 4995280"/>
              <a:gd name="connsiteY27" fmla="*/ 3621717 h 4221188"/>
              <a:gd name="connsiteX28" fmla="*/ 2346113 w 4995280"/>
              <a:gd name="connsiteY28" fmla="*/ 4221188 h 4221188"/>
              <a:gd name="connsiteX29" fmla="*/ 2043869 w 4995280"/>
              <a:gd name="connsiteY29" fmla="*/ 4046689 h 4221188"/>
              <a:gd name="connsiteX30" fmla="*/ 2232704 w 4995280"/>
              <a:gd name="connsiteY30" fmla="*/ 3502581 h 4221188"/>
              <a:gd name="connsiteX31" fmla="*/ 1545844 w 4995280"/>
              <a:gd name="connsiteY31" fmla="*/ 3182914 h 4221188"/>
              <a:gd name="connsiteX32" fmla="*/ 1187080 w 4995280"/>
              <a:gd name="connsiteY32" fmla="*/ 2940350 h 4221188"/>
              <a:gd name="connsiteX33" fmla="*/ 644563 w 4995280"/>
              <a:gd name="connsiteY33" fmla="*/ 3221269 h 4221188"/>
              <a:gd name="connsiteX34" fmla="*/ 313243 w 4995280"/>
              <a:gd name="connsiteY34" fmla="*/ 3021214 h 4221188"/>
              <a:gd name="connsiteX35" fmla="*/ 758618 w 4995280"/>
              <a:gd name="connsiteY35" fmla="*/ 2520701 h 4221188"/>
              <a:gd name="connsiteX36" fmla="*/ 220359 w 4995280"/>
              <a:gd name="connsiteY36" fmla="*/ 1559552 h 4221188"/>
              <a:gd name="connsiteX37" fmla="*/ 0 w 4995280"/>
              <a:gd name="connsiteY37" fmla="*/ 974235 h 4221188"/>
              <a:gd name="connsiteX38" fmla="*/ 136031 w 4995280"/>
              <a:gd name="connsiteY38" fmla="*/ 632342 h 4221188"/>
              <a:gd name="connsiteX39" fmla="*/ 441680 w 4995280"/>
              <a:gd name="connsiteY39" fmla="*/ 683821 h 4221188"/>
              <a:gd name="connsiteX40" fmla="*/ 615174 w 4995280"/>
              <a:gd name="connsiteY40" fmla="*/ 766457 h 4221188"/>
              <a:gd name="connsiteX41" fmla="*/ 1149669 w 4995280"/>
              <a:gd name="connsiteY41" fmla="*/ 564016 h 4221188"/>
              <a:gd name="connsiteX42" fmla="*/ 1235408 w 4995280"/>
              <a:gd name="connsiteY42" fmla="*/ 0 h 4221188"/>
              <a:gd name="connsiteX43" fmla="*/ 1757574 w 4995280"/>
              <a:gd name="connsiteY43" fmla="*/ 501984 h 4221188"/>
              <a:gd name="connsiteX44" fmla="*/ 2586293 w 4995280"/>
              <a:gd name="connsiteY44" fmla="*/ 651253 h 4221188"/>
              <a:gd name="connsiteX45" fmla="*/ 2586551 w 4995280"/>
              <a:gd name="connsiteY45" fmla="*/ 653057 h 4221188"/>
              <a:gd name="connsiteX46" fmla="*/ 2998334 w 4995280"/>
              <a:gd name="connsiteY46" fmla="*/ 842092 h 4221188"/>
              <a:gd name="connsiteX47" fmla="*/ 3507935 w 4995280"/>
              <a:gd name="connsiteY47" fmla="*/ 1190180 h 4221188"/>
              <a:gd name="connsiteX48" fmla="*/ 4078560 w 4995280"/>
              <a:gd name="connsiteY48" fmla="*/ 1897671 h 4221188"/>
              <a:gd name="connsiteX49" fmla="*/ 4265191 w 4995280"/>
              <a:gd name="connsiteY49" fmla="*/ 1816859 h 4221188"/>
              <a:gd name="connsiteX50" fmla="*/ 4559259 w 4995280"/>
              <a:gd name="connsiteY50" fmla="*/ 1882733 h 4221188"/>
              <a:gd name="connsiteX51" fmla="*/ 4843997 w 4995280"/>
              <a:gd name="connsiteY51" fmla="*/ 1908391 h 4221188"/>
              <a:gd name="connsiteX52" fmla="*/ 4995280 w 4995280"/>
              <a:gd name="connsiteY52"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937112 w 5206857"/>
              <a:gd name="connsiteY17" fmla="*/ 2070280 h 4221188"/>
              <a:gd name="connsiteX18" fmla="*/ 4678445 w 5206857"/>
              <a:gd name="connsiteY18" fmla="*/ 1985146 h 4221188"/>
              <a:gd name="connsiteX19" fmla="*/ 4727574 w 5206857"/>
              <a:gd name="connsiteY19" fmla="*/ 2203950 h 4221188"/>
              <a:gd name="connsiteX20" fmla="*/ 4430883 w 5206857"/>
              <a:gd name="connsiteY20" fmla="*/ 2375246 h 4221188"/>
              <a:gd name="connsiteX21" fmla="*/ 4259587 w 5206857"/>
              <a:gd name="connsiteY21" fmla="*/ 2078553 h 4221188"/>
              <a:gd name="connsiteX22" fmla="*/ 4378457 w 5206857"/>
              <a:gd name="connsiteY22" fmla="*/ 1928722 h 4221188"/>
              <a:gd name="connsiteX23" fmla="*/ 4281143 w 5206857"/>
              <a:gd name="connsiteY23" fmla="*/ 1925477 h 4221188"/>
              <a:gd name="connsiteX24" fmla="*/ 4111363 w 5206857"/>
              <a:gd name="connsiteY24" fmla="*/ 2010327 h 4221188"/>
              <a:gd name="connsiteX25" fmla="*/ 3937078 w 5206857"/>
              <a:gd name="connsiteY25" fmla="*/ 3001142 h 4221188"/>
              <a:gd name="connsiteX26" fmla="*/ 2864666 w 5206857"/>
              <a:gd name="connsiteY26" fmla="*/ 3621717 h 4221188"/>
              <a:gd name="connsiteX27" fmla="*/ 2346113 w 5206857"/>
              <a:gd name="connsiteY27" fmla="*/ 4221188 h 4221188"/>
              <a:gd name="connsiteX28" fmla="*/ 2043869 w 5206857"/>
              <a:gd name="connsiteY28" fmla="*/ 4046689 h 4221188"/>
              <a:gd name="connsiteX29" fmla="*/ 2232704 w 5206857"/>
              <a:gd name="connsiteY29" fmla="*/ 3502581 h 4221188"/>
              <a:gd name="connsiteX30" fmla="*/ 1545844 w 5206857"/>
              <a:gd name="connsiteY30" fmla="*/ 3182914 h 4221188"/>
              <a:gd name="connsiteX31" fmla="*/ 1187080 w 5206857"/>
              <a:gd name="connsiteY31" fmla="*/ 2940350 h 4221188"/>
              <a:gd name="connsiteX32" fmla="*/ 644563 w 5206857"/>
              <a:gd name="connsiteY32" fmla="*/ 3221269 h 4221188"/>
              <a:gd name="connsiteX33" fmla="*/ 313243 w 5206857"/>
              <a:gd name="connsiteY33" fmla="*/ 3021214 h 4221188"/>
              <a:gd name="connsiteX34" fmla="*/ 758618 w 5206857"/>
              <a:gd name="connsiteY34" fmla="*/ 2520701 h 4221188"/>
              <a:gd name="connsiteX35" fmla="*/ 220359 w 5206857"/>
              <a:gd name="connsiteY35" fmla="*/ 1559552 h 4221188"/>
              <a:gd name="connsiteX36" fmla="*/ 0 w 5206857"/>
              <a:gd name="connsiteY36" fmla="*/ 974235 h 4221188"/>
              <a:gd name="connsiteX37" fmla="*/ 136031 w 5206857"/>
              <a:gd name="connsiteY37" fmla="*/ 632342 h 4221188"/>
              <a:gd name="connsiteX38" fmla="*/ 441680 w 5206857"/>
              <a:gd name="connsiteY38" fmla="*/ 683821 h 4221188"/>
              <a:gd name="connsiteX39" fmla="*/ 615174 w 5206857"/>
              <a:gd name="connsiteY39" fmla="*/ 766457 h 4221188"/>
              <a:gd name="connsiteX40" fmla="*/ 1149669 w 5206857"/>
              <a:gd name="connsiteY40" fmla="*/ 564016 h 4221188"/>
              <a:gd name="connsiteX41" fmla="*/ 1235408 w 5206857"/>
              <a:gd name="connsiteY41" fmla="*/ 0 h 4221188"/>
              <a:gd name="connsiteX42" fmla="*/ 1757574 w 5206857"/>
              <a:gd name="connsiteY42" fmla="*/ 501984 h 4221188"/>
              <a:gd name="connsiteX43" fmla="*/ 2586293 w 5206857"/>
              <a:gd name="connsiteY43" fmla="*/ 651253 h 4221188"/>
              <a:gd name="connsiteX44" fmla="*/ 2586551 w 5206857"/>
              <a:gd name="connsiteY44" fmla="*/ 653057 h 4221188"/>
              <a:gd name="connsiteX45" fmla="*/ 2998334 w 5206857"/>
              <a:gd name="connsiteY45" fmla="*/ 842092 h 4221188"/>
              <a:gd name="connsiteX46" fmla="*/ 3507935 w 5206857"/>
              <a:gd name="connsiteY46" fmla="*/ 1190180 h 4221188"/>
              <a:gd name="connsiteX47" fmla="*/ 4078560 w 5206857"/>
              <a:gd name="connsiteY47" fmla="*/ 1897671 h 4221188"/>
              <a:gd name="connsiteX48" fmla="*/ 4265191 w 5206857"/>
              <a:gd name="connsiteY48" fmla="*/ 1816859 h 4221188"/>
              <a:gd name="connsiteX49" fmla="*/ 4559259 w 5206857"/>
              <a:gd name="connsiteY49" fmla="*/ 1882733 h 4221188"/>
              <a:gd name="connsiteX50" fmla="*/ 4843997 w 5206857"/>
              <a:gd name="connsiteY50" fmla="*/ 1908391 h 4221188"/>
              <a:gd name="connsiteX51" fmla="*/ 5206857 w 5206857"/>
              <a:gd name="connsiteY51"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937112 w 5206857"/>
              <a:gd name="connsiteY17" fmla="*/ 2070280 h 4221188"/>
              <a:gd name="connsiteX18" fmla="*/ 4678445 w 5206857"/>
              <a:gd name="connsiteY18" fmla="*/ 1985146 h 4221188"/>
              <a:gd name="connsiteX19" fmla="*/ 4727574 w 5206857"/>
              <a:gd name="connsiteY19" fmla="*/ 2203950 h 4221188"/>
              <a:gd name="connsiteX20" fmla="*/ 4430883 w 5206857"/>
              <a:gd name="connsiteY20" fmla="*/ 2375246 h 4221188"/>
              <a:gd name="connsiteX21" fmla="*/ 4259587 w 5206857"/>
              <a:gd name="connsiteY21" fmla="*/ 2078553 h 4221188"/>
              <a:gd name="connsiteX22" fmla="*/ 4378457 w 5206857"/>
              <a:gd name="connsiteY22" fmla="*/ 1928722 h 4221188"/>
              <a:gd name="connsiteX23" fmla="*/ 4281143 w 5206857"/>
              <a:gd name="connsiteY23" fmla="*/ 1925477 h 4221188"/>
              <a:gd name="connsiteX24" fmla="*/ 4111363 w 5206857"/>
              <a:gd name="connsiteY24" fmla="*/ 2010327 h 4221188"/>
              <a:gd name="connsiteX25" fmla="*/ 3937078 w 5206857"/>
              <a:gd name="connsiteY25" fmla="*/ 3001142 h 4221188"/>
              <a:gd name="connsiteX26" fmla="*/ 2864666 w 5206857"/>
              <a:gd name="connsiteY26" fmla="*/ 3621717 h 4221188"/>
              <a:gd name="connsiteX27" fmla="*/ 2346113 w 5206857"/>
              <a:gd name="connsiteY27" fmla="*/ 4221188 h 4221188"/>
              <a:gd name="connsiteX28" fmla="*/ 2043869 w 5206857"/>
              <a:gd name="connsiteY28" fmla="*/ 4046689 h 4221188"/>
              <a:gd name="connsiteX29" fmla="*/ 2232704 w 5206857"/>
              <a:gd name="connsiteY29" fmla="*/ 3502581 h 4221188"/>
              <a:gd name="connsiteX30" fmla="*/ 1545844 w 5206857"/>
              <a:gd name="connsiteY30" fmla="*/ 3182914 h 4221188"/>
              <a:gd name="connsiteX31" fmla="*/ 1187080 w 5206857"/>
              <a:gd name="connsiteY31" fmla="*/ 2940350 h 4221188"/>
              <a:gd name="connsiteX32" fmla="*/ 644563 w 5206857"/>
              <a:gd name="connsiteY32" fmla="*/ 3221269 h 4221188"/>
              <a:gd name="connsiteX33" fmla="*/ 313243 w 5206857"/>
              <a:gd name="connsiteY33" fmla="*/ 3021214 h 4221188"/>
              <a:gd name="connsiteX34" fmla="*/ 758618 w 5206857"/>
              <a:gd name="connsiteY34" fmla="*/ 2520701 h 4221188"/>
              <a:gd name="connsiteX35" fmla="*/ 220359 w 5206857"/>
              <a:gd name="connsiteY35" fmla="*/ 1559552 h 4221188"/>
              <a:gd name="connsiteX36" fmla="*/ 0 w 5206857"/>
              <a:gd name="connsiteY36" fmla="*/ 974235 h 4221188"/>
              <a:gd name="connsiteX37" fmla="*/ 136031 w 5206857"/>
              <a:gd name="connsiteY37" fmla="*/ 632342 h 4221188"/>
              <a:gd name="connsiteX38" fmla="*/ 441680 w 5206857"/>
              <a:gd name="connsiteY38" fmla="*/ 683821 h 4221188"/>
              <a:gd name="connsiteX39" fmla="*/ 615174 w 5206857"/>
              <a:gd name="connsiteY39" fmla="*/ 766457 h 4221188"/>
              <a:gd name="connsiteX40" fmla="*/ 1149669 w 5206857"/>
              <a:gd name="connsiteY40" fmla="*/ 564016 h 4221188"/>
              <a:gd name="connsiteX41" fmla="*/ 1235408 w 5206857"/>
              <a:gd name="connsiteY41" fmla="*/ 0 h 4221188"/>
              <a:gd name="connsiteX42" fmla="*/ 1757574 w 5206857"/>
              <a:gd name="connsiteY42" fmla="*/ 501984 h 4221188"/>
              <a:gd name="connsiteX43" fmla="*/ 2586293 w 5206857"/>
              <a:gd name="connsiteY43" fmla="*/ 651253 h 4221188"/>
              <a:gd name="connsiteX44" fmla="*/ 2586551 w 5206857"/>
              <a:gd name="connsiteY44" fmla="*/ 653057 h 4221188"/>
              <a:gd name="connsiteX45" fmla="*/ 2998334 w 5206857"/>
              <a:gd name="connsiteY45" fmla="*/ 842092 h 4221188"/>
              <a:gd name="connsiteX46" fmla="*/ 3507935 w 5206857"/>
              <a:gd name="connsiteY46" fmla="*/ 1190180 h 4221188"/>
              <a:gd name="connsiteX47" fmla="*/ 4078560 w 5206857"/>
              <a:gd name="connsiteY47" fmla="*/ 1897671 h 4221188"/>
              <a:gd name="connsiteX48" fmla="*/ 4265191 w 5206857"/>
              <a:gd name="connsiteY48" fmla="*/ 1816859 h 4221188"/>
              <a:gd name="connsiteX49" fmla="*/ 4559259 w 5206857"/>
              <a:gd name="connsiteY49" fmla="*/ 1882733 h 4221188"/>
              <a:gd name="connsiteX50" fmla="*/ 4843997 w 5206857"/>
              <a:gd name="connsiteY50" fmla="*/ 1908391 h 4221188"/>
              <a:gd name="connsiteX51" fmla="*/ 5206857 w 5206857"/>
              <a:gd name="connsiteY51"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6857" h="4221188">
                <a:moveTo>
                  <a:pt x="1295747" y="905623"/>
                </a:moveTo>
                <a:cubicBezTo>
                  <a:pt x="1206908" y="854331"/>
                  <a:pt x="1093311" y="884770"/>
                  <a:pt x="1042019" y="973609"/>
                </a:cubicBezTo>
                <a:cubicBezTo>
                  <a:pt x="990727" y="1062448"/>
                  <a:pt x="1021167" y="1176045"/>
                  <a:pt x="1110004" y="1227337"/>
                </a:cubicBezTo>
                <a:cubicBezTo>
                  <a:pt x="1198843" y="1278629"/>
                  <a:pt x="1312442" y="1248188"/>
                  <a:pt x="1363734" y="1159349"/>
                </a:cubicBezTo>
                <a:cubicBezTo>
                  <a:pt x="1415024" y="1070510"/>
                  <a:pt x="1384586" y="956913"/>
                  <a:pt x="1295747" y="905623"/>
                </a:cubicBezTo>
                <a:close/>
                <a:moveTo>
                  <a:pt x="3357227" y="1446173"/>
                </a:moveTo>
                <a:cubicBezTo>
                  <a:pt x="3129812" y="1141517"/>
                  <a:pt x="2752436" y="968422"/>
                  <a:pt x="2389121" y="874986"/>
                </a:cubicBezTo>
                <a:lnTo>
                  <a:pt x="2317734" y="1082029"/>
                </a:lnTo>
                <a:cubicBezTo>
                  <a:pt x="2747544" y="1181755"/>
                  <a:pt x="2953061" y="1300410"/>
                  <a:pt x="3205629" y="1594653"/>
                </a:cubicBezTo>
                <a:lnTo>
                  <a:pt x="3357227" y="1446173"/>
                </a:lnTo>
                <a:close/>
                <a:moveTo>
                  <a:pt x="4568006" y="2045651"/>
                </a:moveTo>
                <a:cubicBezTo>
                  <a:pt x="4555595" y="2035980"/>
                  <a:pt x="4541085" y="2028583"/>
                  <a:pt x="4524932" y="2024256"/>
                </a:cubicBezTo>
                <a:cubicBezTo>
                  <a:pt x="4460315" y="2006940"/>
                  <a:pt x="4393897" y="2045287"/>
                  <a:pt x="4376584" y="2109904"/>
                </a:cubicBezTo>
                <a:cubicBezTo>
                  <a:pt x="4359270" y="2174518"/>
                  <a:pt x="4397618" y="2240934"/>
                  <a:pt x="4462232" y="2258247"/>
                </a:cubicBezTo>
                <a:cubicBezTo>
                  <a:pt x="4526848" y="2275560"/>
                  <a:pt x="4593264" y="2237215"/>
                  <a:pt x="4610577" y="2172601"/>
                </a:cubicBezTo>
                <a:cubicBezTo>
                  <a:pt x="4623563" y="2124139"/>
                  <a:pt x="4605240" y="2074663"/>
                  <a:pt x="4568006" y="2045651"/>
                </a:cubicBezTo>
                <a:close/>
                <a:moveTo>
                  <a:pt x="5206857" y="2224145"/>
                </a:moveTo>
                <a:cubicBezTo>
                  <a:pt x="4921274" y="2048294"/>
                  <a:pt x="4920915" y="2026120"/>
                  <a:pt x="4678445" y="1985146"/>
                </a:cubicBezTo>
                <a:cubicBezTo>
                  <a:pt x="4728023" y="2043477"/>
                  <a:pt x="4748889" y="2124397"/>
                  <a:pt x="4727574" y="2203950"/>
                </a:cubicBezTo>
                <a:cubicBezTo>
                  <a:pt x="4692947" y="2333181"/>
                  <a:pt x="4560113" y="2409872"/>
                  <a:pt x="4430883" y="2375246"/>
                </a:cubicBezTo>
                <a:cubicBezTo>
                  <a:pt x="4301653" y="2340617"/>
                  <a:pt x="4224961" y="2207783"/>
                  <a:pt x="4259587" y="2078553"/>
                </a:cubicBezTo>
                <a:cubicBezTo>
                  <a:pt x="4277514" y="2011651"/>
                  <a:pt x="4321758" y="1958831"/>
                  <a:pt x="4378457" y="1928722"/>
                </a:cubicBezTo>
                <a:cubicBezTo>
                  <a:pt x="4347097" y="1921171"/>
                  <a:pt x="4314157" y="1920631"/>
                  <a:pt x="4281143" y="1925477"/>
                </a:cubicBezTo>
                <a:cubicBezTo>
                  <a:pt x="4215467" y="1935122"/>
                  <a:pt x="4156203" y="1965111"/>
                  <a:pt x="4111363" y="2010327"/>
                </a:cubicBezTo>
                <a:cubicBezTo>
                  <a:pt x="4174707" y="2276774"/>
                  <a:pt x="4128182" y="2595919"/>
                  <a:pt x="3937078" y="3001142"/>
                </a:cubicBezTo>
                <a:cubicBezTo>
                  <a:pt x="3669544" y="3448889"/>
                  <a:pt x="3294666" y="3628704"/>
                  <a:pt x="2864666" y="3621717"/>
                </a:cubicBezTo>
                <a:lnTo>
                  <a:pt x="2346113" y="4221188"/>
                </a:lnTo>
                <a:lnTo>
                  <a:pt x="2043869" y="4046689"/>
                </a:lnTo>
                <a:lnTo>
                  <a:pt x="2232704" y="3502581"/>
                </a:lnTo>
                <a:cubicBezTo>
                  <a:pt x="2008768" y="3426591"/>
                  <a:pt x="1777979" y="3316937"/>
                  <a:pt x="1545844" y="3182914"/>
                </a:cubicBezTo>
                <a:cubicBezTo>
                  <a:pt x="1417311" y="3108706"/>
                  <a:pt x="1297174" y="3027587"/>
                  <a:pt x="1187080" y="2940350"/>
                </a:cubicBezTo>
                <a:lnTo>
                  <a:pt x="644563" y="3221269"/>
                </a:lnTo>
                <a:lnTo>
                  <a:pt x="313243" y="3021214"/>
                </a:lnTo>
                <a:lnTo>
                  <a:pt x="758618" y="2520701"/>
                </a:lnTo>
                <a:cubicBezTo>
                  <a:pt x="486809" y="2185364"/>
                  <a:pt x="366525" y="2001354"/>
                  <a:pt x="220359" y="1559552"/>
                </a:cubicBezTo>
                <a:lnTo>
                  <a:pt x="0" y="974235"/>
                </a:lnTo>
                <a:lnTo>
                  <a:pt x="136031" y="632342"/>
                </a:lnTo>
                <a:cubicBezTo>
                  <a:pt x="201560" y="518845"/>
                  <a:pt x="328181" y="618294"/>
                  <a:pt x="441680" y="683821"/>
                </a:cubicBezTo>
                <a:lnTo>
                  <a:pt x="615174" y="766457"/>
                </a:lnTo>
                <a:cubicBezTo>
                  <a:pt x="794799" y="679762"/>
                  <a:pt x="972030" y="610864"/>
                  <a:pt x="1149669" y="564016"/>
                </a:cubicBezTo>
                <a:cubicBezTo>
                  <a:pt x="1279669" y="425290"/>
                  <a:pt x="1292972" y="311951"/>
                  <a:pt x="1235408" y="0"/>
                </a:cubicBezTo>
                <a:cubicBezTo>
                  <a:pt x="1689387" y="260915"/>
                  <a:pt x="1677719" y="364303"/>
                  <a:pt x="1757574" y="501984"/>
                </a:cubicBezTo>
                <a:cubicBezTo>
                  <a:pt x="2034992" y="495023"/>
                  <a:pt x="2305491" y="544470"/>
                  <a:pt x="2586293" y="651253"/>
                </a:cubicBezTo>
                <a:lnTo>
                  <a:pt x="2586551" y="653057"/>
                </a:lnTo>
                <a:cubicBezTo>
                  <a:pt x="2720255" y="698863"/>
                  <a:pt x="2844770" y="752572"/>
                  <a:pt x="2998334" y="842092"/>
                </a:cubicBezTo>
                <a:cubicBezTo>
                  <a:pt x="3151898" y="931613"/>
                  <a:pt x="3327897" y="1014250"/>
                  <a:pt x="3507935" y="1190180"/>
                </a:cubicBezTo>
                <a:cubicBezTo>
                  <a:pt x="3763758" y="1398383"/>
                  <a:pt x="3991386" y="1651352"/>
                  <a:pt x="4078560" y="1897671"/>
                </a:cubicBezTo>
                <a:cubicBezTo>
                  <a:pt x="4130847" y="1854396"/>
                  <a:pt x="4195337" y="1827116"/>
                  <a:pt x="4265191" y="1816859"/>
                </a:cubicBezTo>
                <a:cubicBezTo>
                  <a:pt x="4370082" y="1801458"/>
                  <a:pt x="4474414" y="1826290"/>
                  <a:pt x="4559259" y="1882733"/>
                </a:cubicBezTo>
                <a:cubicBezTo>
                  <a:pt x="4654687" y="1869064"/>
                  <a:pt x="4752104" y="1878209"/>
                  <a:pt x="4843997" y="1908391"/>
                </a:cubicBezTo>
                <a:cubicBezTo>
                  <a:pt x="5016955" y="1984127"/>
                  <a:pt x="5035782" y="2044845"/>
                  <a:pt x="5206857" y="22241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Freeform 2">
            <a:extLst>
              <a:ext uri="{FF2B5EF4-FFF2-40B4-BE49-F238E27FC236}">
                <a16:creationId xmlns:a16="http://schemas.microsoft.com/office/drawing/2014/main" id="{4EDCE230-9EA2-41F9-AB68-56CC2F4D0E96}"/>
              </a:ext>
            </a:extLst>
          </p:cNvPr>
          <p:cNvSpPr/>
          <p:nvPr/>
        </p:nvSpPr>
        <p:spPr>
          <a:xfrm rot="3335692" flipH="1">
            <a:off x="9434921" y="22959"/>
            <a:ext cx="2194600" cy="3643563"/>
          </a:xfrm>
          <a:custGeom>
            <a:avLst/>
            <a:gdLst>
              <a:gd name="connsiteX0" fmla="*/ 3404 w 1180796"/>
              <a:gd name="connsiteY0" fmla="*/ 196574 h 1438562"/>
              <a:gd name="connsiteX1" fmla="*/ 3657 w 1180796"/>
              <a:gd name="connsiteY1" fmla="*/ 197380 h 1438562"/>
              <a:gd name="connsiteX2" fmla="*/ 3404 w 1180796"/>
              <a:gd name="connsiteY2" fmla="*/ 196574 h 1438562"/>
              <a:gd name="connsiteX3" fmla="*/ 567269 w 1180796"/>
              <a:gd name="connsiteY3" fmla="*/ 0 h 1438562"/>
              <a:gd name="connsiteX4" fmla="*/ 568172 w 1180796"/>
              <a:gd name="connsiteY4" fmla="*/ 304800 h 1438562"/>
              <a:gd name="connsiteX5" fmla="*/ 779871 w 1180796"/>
              <a:gd name="connsiteY5" fmla="*/ 459344 h 1438562"/>
              <a:gd name="connsiteX6" fmla="*/ 930391 w 1180796"/>
              <a:gd name="connsiteY6" fmla="*/ 667912 h 1438562"/>
              <a:gd name="connsiteX7" fmla="*/ 929264 w 1180796"/>
              <a:gd name="connsiteY7" fmla="*/ 654877 h 1438562"/>
              <a:gd name="connsiteX8" fmla="*/ 1089331 w 1180796"/>
              <a:gd name="connsiteY8" fmla="*/ 830882 h 1438562"/>
              <a:gd name="connsiteX9" fmla="*/ 1176007 w 1180796"/>
              <a:gd name="connsiteY9" fmla="*/ 1299015 h 1438562"/>
              <a:gd name="connsiteX10" fmla="*/ 1106293 w 1180796"/>
              <a:gd name="connsiteY10" fmla="*/ 1261345 h 1438562"/>
              <a:gd name="connsiteX11" fmla="*/ 1093530 w 1180796"/>
              <a:gd name="connsiteY11" fmla="*/ 1409318 h 1438562"/>
              <a:gd name="connsiteX12" fmla="*/ 1016094 w 1180796"/>
              <a:gd name="connsiteY12" fmla="*/ 1334364 h 1438562"/>
              <a:gd name="connsiteX13" fmla="*/ 984981 w 1180796"/>
              <a:gd name="connsiteY13" fmla="*/ 1437195 h 1438562"/>
              <a:gd name="connsiteX14" fmla="*/ 873874 w 1180796"/>
              <a:gd name="connsiteY14" fmla="*/ 986314 h 1438562"/>
              <a:gd name="connsiteX15" fmla="*/ 541005 w 1180796"/>
              <a:gd name="connsiteY15" fmla="*/ 803357 h 1438562"/>
              <a:gd name="connsiteX16" fmla="*/ 504720 w 1180796"/>
              <a:gd name="connsiteY16" fmla="*/ 953956 h 1438562"/>
              <a:gd name="connsiteX17" fmla="*/ 541004 w 1180796"/>
              <a:gd name="connsiteY17" fmla="*/ 1175672 h 1438562"/>
              <a:gd name="connsiteX18" fmla="*/ 532632 w 1180796"/>
              <a:gd name="connsiteY18" fmla="*/ 1402288 h 1438562"/>
              <a:gd name="connsiteX19" fmla="*/ 243154 w 1180796"/>
              <a:gd name="connsiteY19" fmla="*/ 889736 h 1438562"/>
              <a:gd name="connsiteX20" fmla="*/ 174649 w 1180796"/>
              <a:gd name="connsiteY20" fmla="*/ 445938 h 1438562"/>
              <a:gd name="connsiteX21" fmla="*/ 0 w 1180796"/>
              <a:gd name="connsiteY21" fmla="*/ 74192 h 1438562"/>
              <a:gd name="connsiteX22" fmla="*/ 567269 w 1180796"/>
              <a:gd name="connsiteY22"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30391 w 1180796"/>
              <a:gd name="connsiteY3" fmla="*/ 667912 h 1438562"/>
              <a:gd name="connsiteX4" fmla="*/ 929264 w 1180796"/>
              <a:gd name="connsiteY4" fmla="*/ 654877 h 1438562"/>
              <a:gd name="connsiteX5" fmla="*/ 1089331 w 1180796"/>
              <a:gd name="connsiteY5" fmla="*/ 830882 h 1438562"/>
              <a:gd name="connsiteX6" fmla="*/ 1176007 w 1180796"/>
              <a:gd name="connsiteY6" fmla="*/ 1299015 h 1438562"/>
              <a:gd name="connsiteX7" fmla="*/ 1106293 w 1180796"/>
              <a:gd name="connsiteY7" fmla="*/ 1261345 h 1438562"/>
              <a:gd name="connsiteX8" fmla="*/ 1093530 w 1180796"/>
              <a:gd name="connsiteY8" fmla="*/ 1409318 h 1438562"/>
              <a:gd name="connsiteX9" fmla="*/ 1016094 w 1180796"/>
              <a:gd name="connsiteY9" fmla="*/ 1334364 h 1438562"/>
              <a:gd name="connsiteX10" fmla="*/ 984981 w 1180796"/>
              <a:gd name="connsiteY10" fmla="*/ 1437195 h 1438562"/>
              <a:gd name="connsiteX11" fmla="*/ 873874 w 1180796"/>
              <a:gd name="connsiteY11" fmla="*/ 986314 h 1438562"/>
              <a:gd name="connsiteX12" fmla="*/ 541005 w 1180796"/>
              <a:gd name="connsiteY12" fmla="*/ 803357 h 1438562"/>
              <a:gd name="connsiteX13" fmla="*/ 504720 w 1180796"/>
              <a:gd name="connsiteY13" fmla="*/ 953956 h 1438562"/>
              <a:gd name="connsiteX14" fmla="*/ 541004 w 1180796"/>
              <a:gd name="connsiteY14" fmla="*/ 1175672 h 1438562"/>
              <a:gd name="connsiteX15" fmla="*/ 532632 w 1180796"/>
              <a:gd name="connsiteY15" fmla="*/ 1402288 h 1438562"/>
              <a:gd name="connsiteX16" fmla="*/ 243154 w 1180796"/>
              <a:gd name="connsiteY16" fmla="*/ 889736 h 1438562"/>
              <a:gd name="connsiteX17" fmla="*/ 174649 w 1180796"/>
              <a:gd name="connsiteY17" fmla="*/ 445938 h 1438562"/>
              <a:gd name="connsiteX18" fmla="*/ 0 w 1180796"/>
              <a:gd name="connsiteY18" fmla="*/ 74192 h 1438562"/>
              <a:gd name="connsiteX19" fmla="*/ 567269 w 1180796"/>
              <a:gd name="connsiteY19"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29264 w 1180796"/>
              <a:gd name="connsiteY3" fmla="*/ 654877 h 1438562"/>
              <a:gd name="connsiteX4" fmla="*/ 1089331 w 1180796"/>
              <a:gd name="connsiteY4" fmla="*/ 830882 h 1438562"/>
              <a:gd name="connsiteX5" fmla="*/ 1176007 w 1180796"/>
              <a:gd name="connsiteY5" fmla="*/ 1299015 h 1438562"/>
              <a:gd name="connsiteX6" fmla="*/ 1106293 w 1180796"/>
              <a:gd name="connsiteY6" fmla="*/ 1261345 h 1438562"/>
              <a:gd name="connsiteX7" fmla="*/ 1093530 w 1180796"/>
              <a:gd name="connsiteY7" fmla="*/ 1409318 h 1438562"/>
              <a:gd name="connsiteX8" fmla="*/ 1016094 w 1180796"/>
              <a:gd name="connsiteY8" fmla="*/ 1334364 h 1438562"/>
              <a:gd name="connsiteX9" fmla="*/ 984981 w 1180796"/>
              <a:gd name="connsiteY9" fmla="*/ 1437195 h 1438562"/>
              <a:gd name="connsiteX10" fmla="*/ 873874 w 1180796"/>
              <a:gd name="connsiteY10" fmla="*/ 986314 h 1438562"/>
              <a:gd name="connsiteX11" fmla="*/ 541005 w 1180796"/>
              <a:gd name="connsiteY11" fmla="*/ 803357 h 1438562"/>
              <a:gd name="connsiteX12" fmla="*/ 504720 w 1180796"/>
              <a:gd name="connsiteY12" fmla="*/ 953956 h 1438562"/>
              <a:gd name="connsiteX13" fmla="*/ 541004 w 1180796"/>
              <a:gd name="connsiteY13" fmla="*/ 1175672 h 1438562"/>
              <a:gd name="connsiteX14" fmla="*/ 532632 w 1180796"/>
              <a:gd name="connsiteY14" fmla="*/ 1402288 h 1438562"/>
              <a:gd name="connsiteX15" fmla="*/ 243154 w 1180796"/>
              <a:gd name="connsiteY15" fmla="*/ 889736 h 1438562"/>
              <a:gd name="connsiteX16" fmla="*/ 174649 w 1180796"/>
              <a:gd name="connsiteY16" fmla="*/ 445938 h 1438562"/>
              <a:gd name="connsiteX17" fmla="*/ 0 w 1180796"/>
              <a:gd name="connsiteY17" fmla="*/ 74192 h 1438562"/>
              <a:gd name="connsiteX18" fmla="*/ 567269 w 1180796"/>
              <a:gd name="connsiteY18"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1089331 w 1180796"/>
              <a:gd name="connsiteY3" fmla="*/ 830882 h 1438562"/>
              <a:gd name="connsiteX4" fmla="*/ 1176007 w 1180796"/>
              <a:gd name="connsiteY4" fmla="*/ 1299015 h 1438562"/>
              <a:gd name="connsiteX5" fmla="*/ 1106293 w 1180796"/>
              <a:gd name="connsiteY5" fmla="*/ 1261345 h 1438562"/>
              <a:gd name="connsiteX6" fmla="*/ 1093530 w 1180796"/>
              <a:gd name="connsiteY6" fmla="*/ 1409318 h 1438562"/>
              <a:gd name="connsiteX7" fmla="*/ 1016094 w 1180796"/>
              <a:gd name="connsiteY7" fmla="*/ 1334364 h 1438562"/>
              <a:gd name="connsiteX8" fmla="*/ 984981 w 1180796"/>
              <a:gd name="connsiteY8" fmla="*/ 1437195 h 1438562"/>
              <a:gd name="connsiteX9" fmla="*/ 873874 w 1180796"/>
              <a:gd name="connsiteY9" fmla="*/ 986314 h 1438562"/>
              <a:gd name="connsiteX10" fmla="*/ 541005 w 1180796"/>
              <a:gd name="connsiteY10" fmla="*/ 803357 h 1438562"/>
              <a:gd name="connsiteX11" fmla="*/ 504720 w 1180796"/>
              <a:gd name="connsiteY11" fmla="*/ 953956 h 1438562"/>
              <a:gd name="connsiteX12" fmla="*/ 541004 w 1180796"/>
              <a:gd name="connsiteY12" fmla="*/ 1175672 h 1438562"/>
              <a:gd name="connsiteX13" fmla="*/ 532632 w 1180796"/>
              <a:gd name="connsiteY13" fmla="*/ 1402288 h 1438562"/>
              <a:gd name="connsiteX14" fmla="*/ 243154 w 1180796"/>
              <a:gd name="connsiteY14" fmla="*/ 889736 h 1438562"/>
              <a:gd name="connsiteX15" fmla="*/ 174649 w 1180796"/>
              <a:gd name="connsiteY15" fmla="*/ 445938 h 1438562"/>
              <a:gd name="connsiteX16" fmla="*/ 0 w 1180796"/>
              <a:gd name="connsiteY16" fmla="*/ 74192 h 1438562"/>
              <a:gd name="connsiteX17" fmla="*/ 567269 w 1180796"/>
              <a:gd name="connsiteY17" fmla="*/ 0 h 1438562"/>
              <a:gd name="connsiteX0" fmla="*/ 587856 w 1201383"/>
              <a:gd name="connsiteY0" fmla="*/ 0 h 1438562"/>
              <a:gd name="connsiteX1" fmla="*/ 588759 w 1201383"/>
              <a:gd name="connsiteY1" fmla="*/ 304800 h 1438562"/>
              <a:gd name="connsiteX2" fmla="*/ 800458 w 1201383"/>
              <a:gd name="connsiteY2" fmla="*/ 459344 h 1438562"/>
              <a:gd name="connsiteX3" fmla="*/ 1109918 w 1201383"/>
              <a:gd name="connsiteY3" fmla="*/ 830882 h 1438562"/>
              <a:gd name="connsiteX4" fmla="*/ 1196594 w 1201383"/>
              <a:gd name="connsiteY4" fmla="*/ 1299015 h 1438562"/>
              <a:gd name="connsiteX5" fmla="*/ 1126880 w 1201383"/>
              <a:gd name="connsiteY5" fmla="*/ 1261345 h 1438562"/>
              <a:gd name="connsiteX6" fmla="*/ 1114117 w 1201383"/>
              <a:gd name="connsiteY6" fmla="*/ 1409318 h 1438562"/>
              <a:gd name="connsiteX7" fmla="*/ 1036681 w 1201383"/>
              <a:gd name="connsiteY7" fmla="*/ 1334364 h 1438562"/>
              <a:gd name="connsiteX8" fmla="*/ 1005568 w 1201383"/>
              <a:gd name="connsiteY8" fmla="*/ 1437195 h 1438562"/>
              <a:gd name="connsiteX9" fmla="*/ 894461 w 1201383"/>
              <a:gd name="connsiteY9" fmla="*/ 986314 h 1438562"/>
              <a:gd name="connsiteX10" fmla="*/ 561592 w 1201383"/>
              <a:gd name="connsiteY10" fmla="*/ 803357 h 1438562"/>
              <a:gd name="connsiteX11" fmla="*/ 525307 w 1201383"/>
              <a:gd name="connsiteY11" fmla="*/ 953956 h 1438562"/>
              <a:gd name="connsiteX12" fmla="*/ 561591 w 1201383"/>
              <a:gd name="connsiteY12" fmla="*/ 1175672 h 1438562"/>
              <a:gd name="connsiteX13" fmla="*/ 553219 w 1201383"/>
              <a:gd name="connsiteY13" fmla="*/ 1402288 h 1438562"/>
              <a:gd name="connsiteX14" fmla="*/ 263741 w 1201383"/>
              <a:gd name="connsiteY14" fmla="*/ 889736 h 1438562"/>
              <a:gd name="connsiteX15" fmla="*/ 195236 w 1201383"/>
              <a:gd name="connsiteY15" fmla="*/ 445938 h 1438562"/>
              <a:gd name="connsiteX16" fmla="*/ 0 w 1201383"/>
              <a:gd name="connsiteY16" fmla="*/ 5568 h 1438562"/>
              <a:gd name="connsiteX17" fmla="*/ 587856 w 1201383"/>
              <a:gd name="connsiteY17" fmla="*/ 0 h 1438562"/>
              <a:gd name="connsiteX0" fmla="*/ 512370 w 1201383"/>
              <a:gd name="connsiteY0" fmla="*/ 0 h 1438562"/>
              <a:gd name="connsiteX1" fmla="*/ 588759 w 1201383"/>
              <a:gd name="connsiteY1" fmla="*/ 304800 h 1438562"/>
              <a:gd name="connsiteX2" fmla="*/ 800458 w 1201383"/>
              <a:gd name="connsiteY2" fmla="*/ 459344 h 1438562"/>
              <a:gd name="connsiteX3" fmla="*/ 1109918 w 1201383"/>
              <a:gd name="connsiteY3" fmla="*/ 830882 h 1438562"/>
              <a:gd name="connsiteX4" fmla="*/ 1196594 w 1201383"/>
              <a:gd name="connsiteY4" fmla="*/ 1299015 h 1438562"/>
              <a:gd name="connsiteX5" fmla="*/ 1126880 w 1201383"/>
              <a:gd name="connsiteY5" fmla="*/ 1261345 h 1438562"/>
              <a:gd name="connsiteX6" fmla="*/ 1114117 w 1201383"/>
              <a:gd name="connsiteY6" fmla="*/ 1409318 h 1438562"/>
              <a:gd name="connsiteX7" fmla="*/ 1036681 w 1201383"/>
              <a:gd name="connsiteY7" fmla="*/ 1334364 h 1438562"/>
              <a:gd name="connsiteX8" fmla="*/ 1005568 w 1201383"/>
              <a:gd name="connsiteY8" fmla="*/ 1437195 h 1438562"/>
              <a:gd name="connsiteX9" fmla="*/ 894461 w 1201383"/>
              <a:gd name="connsiteY9" fmla="*/ 986314 h 1438562"/>
              <a:gd name="connsiteX10" fmla="*/ 561592 w 1201383"/>
              <a:gd name="connsiteY10" fmla="*/ 803357 h 1438562"/>
              <a:gd name="connsiteX11" fmla="*/ 525307 w 1201383"/>
              <a:gd name="connsiteY11" fmla="*/ 953956 h 1438562"/>
              <a:gd name="connsiteX12" fmla="*/ 561591 w 1201383"/>
              <a:gd name="connsiteY12" fmla="*/ 1175672 h 1438562"/>
              <a:gd name="connsiteX13" fmla="*/ 553219 w 1201383"/>
              <a:gd name="connsiteY13" fmla="*/ 1402288 h 1438562"/>
              <a:gd name="connsiteX14" fmla="*/ 263741 w 1201383"/>
              <a:gd name="connsiteY14" fmla="*/ 889736 h 1438562"/>
              <a:gd name="connsiteX15" fmla="*/ 195236 w 1201383"/>
              <a:gd name="connsiteY15" fmla="*/ 445938 h 1438562"/>
              <a:gd name="connsiteX16" fmla="*/ 0 w 1201383"/>
              <a:gd name="connsiteY16" fmla="*/ 5568 h 1438562"/>
              <a:gd name="connsiteX17" fmla="*/ 512370 w 1201383"/>
              <a:gd name="connsiteY17" fmla="*/ 0 h 1438562"/>
              <a:gd name="connsiteX0" fmla="*/ 386189 w 1075202"/>
              <a:gd name="connsiteY0" fmla="*/ 0 h 1438562"/>
              <a:gd name="connsiteX1" fmla="*/ 462578 w 1075202"/>
              <a:gd name="connsiteY1" fmla="*/ 304800 h 1438562"/>
              <a:gd name="connsiteX2" fmla="*/ 674277 w 1075202"/>
              <a:gd name="connsiteY2" fmla="*/ 459344 h 1438562"/>
              <a:gd name="connsiteX3" fmla="*/ 983737 w 1075202"/>
              <a:gd name="connsiteY3" fmla="*/ 830882 h 1438562"/>
              <a:gd name="connsiteX4" fmla="*/ 1070413 w 1075202"/>
              <a:gd name="connsiteY4" fmla="*/ 1299015 h 1438562"/>
              <a:gd name="connsiteX5" fmla="*/ 1000699 w 1075202"/>
              <a:gd name="connsiteY5" fmla="*/ 1261345 h 1438562"/>
              <a:gd name="connsiteX6" fmla="*/ 987936 w 1075202"/>
              <a:gd name="connsiteY6" fmla="*/ 1409318 h 1438562"/>
              <a:gd name="connsiteX7" fmla="*/ 910500 w 1075202"/>
              <a:gd name="connsiteY7" fmla="*/ 1334364 h 1438562"/>
              <a:gd name="connsiteX8" fmla="*/ 879387 w 1075202"/>
              <a:gd name="connsiteY8" fmla="*/ 1437195 h 1438562"/>
              <a:gd name="connsiteX9" fmla="*/ 768280 w 1075202"/>
              <a:gd name="connsiteY9" fmla="*/ 986314 h 1438562"/>
              <a:gd name="connsiteX10" fmla="*/ 435411 w 1075202"/>
              <a:gd name="connsiteY10" fmla="*/ 803357 h 1438562"/>
              <a:gd name="connsiteX11" fmla="*/ 399126 w 1075202"/>
              <a:gd name="connsiteY11" fmla="*/ 953956 h 1438562"/>
              <a:gd name="connsiteX12" fmla="*/ 435410 w 1075202"/>
              <a:gd name="connsiteY12" fmla="*/ 1175672 h 1438562"/>
              <a:gd name="connsiteX13" fmla="*/ 427038 w 1075202"/>
              <a:gd name="connsiteY13" fmla="*/ 1402288 h 1438562"/>
              <a:gd name="connsiteX14" fmla="*/ 137560 w 1075202"/>
              <a:gd name="connsiteY14" fmla="*/ 889736 h 1438562"/>
              <a:gd name="connsiteX15" fmla="*/ 69055 w 1075202"/>
              <a:gd name="connsiteY15" fmla="*/ 445938 h 1438562"/>
              <a:gd name="connsiteX16" fmla="*/ 0 w 1075202"/>
              <a:gd name="connsiteY16" fmla="*/ 240550 h 1438562"/>
              <a:gd name="connsiteX17" fmla="*/ 386189 w 1075202"/>
              <a:gd name="connsiteY17" fmla="*/ 0 h 1438562"/>
              <a:gd name="connsiteX0" fmla="*/ 225187 w 1075202"/>
              <a:gd name="connsiteY0" fmla="*/ 0 h 2195821"/>
              <a:gd name="connsiteX1" fmla="*/ 462578 w 1075202"/>
              <a:gd name="connsiteY1" fmla="*/ 1062059 h 2195821"/>
              <a:gd name="connsiteX2" fmla="*/ 674277 w 1075202"/>
              <a:gd name="connsiteY2" fmla="*/ 1216603 h 2195821"/>
              <a:gd name="connsiteX3" fmla="*/ 983737 w 1075202"/>
              <a:gd name="connsiteY3" fmla="*/ 1588141 h 2195821"/>
              <a:gd name="connsiteX4" fmla="*/ 1070413 w 1075202"/>
              <a:gd name="connsiteY4" fmla="*/ 2056274 h 2195821"/>
              <a:gd name="connsiteX5" fmla="*/ 1000699 w 1075202"/>
              <a:gd name="connsiteY5" fmla="*/ 2018604 h 2195821"/>
              <a:gd name="connsiteX6" fmla="*/ 987936 w 1075202"/>
              <a:gd name="connsiteY6" fmla="*/ 2166577 h 2195821"/>
              <a:gd name="connsiteX7" fmla="*/ 910500 w 1075202"/>
              <a:gd name="connsiteY7" fmla="*/ 2091623 h 2195821"/>
              <a:gd name="connsiteX8" fmla="*/ 879387 w 1075202"/>
              <a:gd name="connsiteY8" fmla="*/ 2194454 h 2195821"/>
              <a:gd name="connsiteX9" fmla="*/ 768280 w 1075202"/>
              <a:gd name="connsiteY9" fmla="*/ 1743573 h 2195821"/>
              <a:gd name="connsiteX10" fmla="*/ 435411 w 1075202"/>
              <a:gd name="connsiteY10" fmla="*/ 1560616 h 2195821"/>
              <a:gd name="connsiteX11" fmla="*/ 399126 w 1075202"/>
              <a:gd name="connsiteY11" fmla="*/ 1711215 h 2195821"/>
              <a:gd name="connsiteX12" fmla="*/ 435410 w 1075202"/>
              <a:gd name="connsiteY12" fmla="*/ 1932931 h 2195821"/>
              <a:gd name="connsiteX13" fmla="*/ 427038 w 1075202"/>
              <a:gd name="connsiteY13" fmla="*/ 2159547 h 2195821"/>
              <a:gd name="connsiteX14" fmla="*/ 137560 w 1075202"/>
              <a:gd name="connsiteY14" fmla="*/ 1646995 h 2195821"/>
              <a:gd name="connsiteX15" fmla="*/ 69055 w 1075202"/>
              <a:gd name="connsiteY15" fmla="*/ 1203197 h 2195821"/>
              <a:gd name="connsiteX16" fmla="*/ 0 w 1075202"/>
              <a:gd name="connsiteY16" fmla="*/ 997809 h 2195821"/>
              <a:gd name="connsiteX17" fmla="*/ 225187 w 1075202"/>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8945 w 1324451"/>
              <a:gd name="connsiteY0" fmla="*/ 0 h 2198909"/>
              <a:gd name="connsiteX1" fmla="*/ 711827 w 1324451"/>
              <a:gd name="connsiteY1" fmla="*/ 1065147 h 2198909"/>
              <a:gd name="connsiteX2" fmla="*/ 923526 w 1324451"/>
              <a:gd name="connsiteY2" fmla="*/ 1219691 h 2198909"/>
              <a:gd name="connsiteX3" fmla="*/ 1232986 w 1324451"/>
              <a:gd name="connsiteY3" fmla="*/ 1591229 h 2198909"/>
              <a:gd name="connsiteX4" fmla="*/ 1319662 w 1324451"/>
              <a:gd name="connsiteY4" fmla="*/ 2059362 h 2198909"/>
              <a:gd name="connsiteX5" fmla="*/ 1249948 w 1324451"/>
              <a:gd name="connsiteY5" fmla="*/ 2021692 h 2198909"/>
              <a:gd name="connsiteX6" fmla="*/ 1237185 w 1324451"/>
              <a:gd name="connsiteY6" fmla="*/ 2169665 h 2198909"/>
              <a:gd name="connsiteX7" fmla="*/ 1159749 w 1324451"/>
              <a:gd name="connsiteY7" fmla="*/ 2094711 h 2198909"/>
              <a:gd name="connsiteX8" fmla="*/ 1128636 w 1324451"/>
              <a:gd name="connsiteY8" fmla="*/ 2197542 h 2198909"/>
              <a:gd name="connsiteX9" fmla="*/ 1017529 w 1324451"/>
              <a:gd name="connsiteY9" fmla="*/ 1746661 h 2198909"/>
              <a:gd name="connsiteX10" fmla="*/ 684660 w 1324451"/>
              <a:gd name="connsiteY10" fmla="*/ 1563704 h 2198909"/>
              <a:gd name="connsiteX11" fmla="*/ 648375 w 1324451"/>
              <a:gd name="connsiteY11" fmla="*/ 1714303 h 2198909"/>
              <a:gd name="connsiteX12" fmla="*/ 684659 w 1324451"/>
              <a:gd name="connsiteY12" fmla="*/ 1936019 h 2198909"/>
              <a:gd name="connsiteX13" fmla="*/ 676287 w 1324451"/>
              <a:gd name="connsiteY13" fmla="*/ 2162635 h 2198909"/>
              <a:gd name="connsiteX14" fmla="*/ 386809 w 1324451"/>
              <a:gd name="connsiteY14" fmla="*/ 1650083 h 2198909"/>
              <a:gd name="connsiteX15" fmla="*/ 318304 w 1324451"/>
              <a:gd name="connsiteY15" fmla="*/ 1206285 h 2198909"/>
              <a:gd name="connsiteX16" fmla="*/ 0 w 1324451"/>
              <a:gd name="connsiteY16" fmla="*/ 337185 h 2198909"/>
              <a:gd name="connsiteX17" fmla="*/ 478945 w 1324451"/>
              <a:gd name="connsiteY17" fmla="*/ 0 h 219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4451" h="2198909">
                <a:moveTo>
                  <a:pt x="478945" y="0"/>
                </a:moveTo>
                <a:cubicBezTo>
                  <a:pt x="504408" y="101600"/>
                  <a:pt x="610165" y="929642"/>
                  <a:pt x="711827" y="1065147"/>
                </a:cubicBezTo>
                <a:cubicBezTo>
                  <a:pt x="784379" y="1111697"/>
                  <a:pt x="809274" y="1131442"/>
                  <a:pt x="923526" y="1219691"/>
                </a:cubicBezTo>
                <a:cubicBezTo>
                  <a:pt x="1010386" y="1307371"/>
                  <a:pt x="1166963" y="1451284"/>
                  <a:pt x="1232986" y="1591229"/>
                </a:cubicBezTo>
                <a:cubicBezTo>
                  <a:pt x="1266275" y="1759409"/>
                  <a:pt x="1344499" y="2025354"/>
                  <a:pt x="1319662" y="2059362"/>
                </a:cubicBezTo>
                <a:cubicBezTo>
                  <a:pt x="1308006" y="2071424"/>
                  <a:pt x="1281384" y="2055131"/>
                  <a:pt x="1249948" y="2021692"/>
                </a:cubicBezTo>
                <a:cubicBezTo>
                  <a:pt x="1252388" y="2098272"/>
                  <a:pt x="1250403" y="2157099"/>
                  <a:pt x="1237185" y="2169665"/>
                </a:cubicBezTo>
                <a:cubicBezTo>
                  <a:pt x="1220788" y="2181435"/>
                  <a:pt x="1190417" y="2148933"/>
                  <a:pt x="1159749" y="2094711"/>
                </a:cubicBezTo>
                <a:cubicBezTo>
                  <a:pt x="1150966" y="2149824"/>
                  <a:pt x="1140903" y="2189287"/>
                  <a:pt x="1128636" y="2197542"/>
                </a:cubicBezTo>
                <a:cubicBezTo>
                  <a:pt x="1080680" y="2220994"/>
                  <a:pt x="1014851" y="1937661"/>
                  <a:pt x="1017529" y="1746661"/>
                </a:cubicBezTo>
                <a:cubicBezTo>
                  <a:pt x="943533" y="1601804"/>
                  <a:pt x="747088" y="1564411"/>
                  <a:pt x="684660" y="1563704"/>
                </a:cubicBezTo>
                <a:cubicBezTo>
                  <a:pt x="623631" y="1575189"/>
                  <a:pt x="641425" y="1641330"/>
                  <a:pt x="648375" y="1714303"/>
                </a:cubicBezTo>
                <a:cubicBezTo>
                  <a:pt x="664752" y="1797723"/>
                  <a:pt x="668094" y="1871721"/>
                  <a:pt x="684659" y="1936019"/>
                </a:cubicBezTo>
                <a:cubicBezTo>
                  <a:pt x="751859" y="2074779"/>
                  <a:pt x="728411" y="2210291"/>
                  <a:pt x="676287" y="2162635"/>
                </a:cubicBezTo>
                <a:cubicBezTo>
                  <a:pt x="642620" y="2161861"/>
                  <a:pt x="524231" y="1891785"/>
                  <a:pt x="386809" y="1650083"/>
                </a:cubicBezTo>
                <a:cubicBezTo>
                  <a:pt x="319203" y="1502109"/>
                  <a:pt x="343938" y="1348166"/>
                  <a:pt x="318304" y="1206285"/>
                </a:cubicBezTo>
                <a:cubicBezTo>
                  <a:pt x="327395" y="1047084"/>
                  <a:pt x="109427" y="532299"/>
                  <a:pt x="0" y="337185"/>
                </a:cubicBezTo>
                <a:lnTo>
                  <a:pt x="47894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4">
            <a:extLst>
              <a:ext uri="{FF2B5EF4-FFF2-40B4-BE49-F238E27FC236}">
                <a16:creationId xmlns:a16="http://schemas.microsoft.com/office/drawing/2014/main" id="{6644670E-B45E-41CA-B2E2-90CB137ACD48}"/>
              </a:ext>
            </a:extLst>
          </p:cNvPr>
          <p:cNvSpPr>
            <a:spLocks noChangeAspect="1"/>
          </p:cNvSpPr>
          <p:nvPr/>
        </p:nvSpPr>
        <p:spPr>
          <a:xfrm>
            <a:off x="8980510" y="3349301"/>
            <a:ext cx="267037" cy="367567"/>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Rectangle 41">
            <a:extLst>
              <a:ext uri="{FF2B5EF4-FFF2-40B4-BE49-F238E27FC236}">
                <a16:creationId xmlns:a16="http://schemas.microsoft.com/office/drawing/2014/main" id="{DC5011FD-1799-4E57-8550-AA5C1D1F5844}"/>
              </a:ext>
            </a:extLst>
          </p:cNvPr>
          <p:cNvSpPr>
            <a:spLocks/>
          </p:cNvSpPr>
          <p:nvPr/>
        </p:nvSpPr>
        <p:spPr>
          <a:xfrm>
            <a:off x="9600365" y="3715878"/>
            <a:ext cx="305934" cy="305934"/>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Isosceles Triangle 3">
            <a:extLst>
              <a:ext uri="{FF2B5EF4-FFF2-40B4-BE49-F238E27FC236}">
                <a16:creationId xmlns:a16="http://schemas.microsoft.com/office/drawing/2014/main" id="{F669155D-500F-432E-BB87-4FAC579E6222}"/>
              </a:ext>
            </a:extLst>
          </p:cNvPr>
          <p:cNvSpPr>
            <a:spLocks noChangeAspect="1"/>
          </p:cNvSpPr>
          <p:nvPr/>
        </p:nvSpPr>
        <p:spPr>
          <a:xfrm>
            <a:off x="9031514" y="3872885"/>
            <a:ext cx="305645" cy="305933"/>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Pie 2">
            <a:extLst>
              <a:ext uri="{FF2B5EF4-FFF2-40B4-BE49-F238E27FC236}">
                <a16:creationId xmlns:a16="http://schemas.microsoft.com/office/drawing/2014/main" id="{FE702E84-9B32-4481-B4A0-6E1874AEE319}"/>
              </a:ext>
            </a:extLst>
          </p:cNvPr>
          <p:cNvSpPr>
            <a:spLocks noChangeAspect="1"/>
          </p:cNvSpPr>
          <p:nvPr/>
        </p:nvSpPr>
        <p:spPr>
          <a:xfrm>
            <a:off x="8453774" y="3422846"/>
            <a:ext cx="348471" cy="342637"/>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6" name="Rounded Rectangle 4">
            <a:extLst>
              <a:ext uri="{FF2B5EF4-FFF2-40B4-BE49-F238E27FC236}">
                <a16:creationId xmlns:a16="http://schemas.microsoft.com/office/drawing/2014/main" id="{F81EDCBA-753D-46DD-9631-69E6B1A77ED1}"/>
              </a:ext>
            </a:extLst>
          </p:cNvPr>
          <p:cNvSpPr>
            <a:spLocks noChangeAspect="1"/>
          </p:cNvSpPr>
          <p:nvPr/>
        </p:nvSpPr>
        <p:spPr>
          <a:xfrm rot="1589284">
            <a:off x="8522533" y="4098219"/>
            <a:ext cx="389530" cy="276211"/>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Round Same Side Corner Rectangle 3">
            <a:extLst>
              <a:ext uri="{FF2B5EF4-FFF2-40B4-BE49-F238E27FC236}">
                <a16:creationId xmlns:a16="http://schemas.microsoft.com/office/drawing/2014/main" id="{B2A0634D-6990-452F-A894-B19E7B719292}"/>
              </a:ext>
            </a:extLst>
          </p:cNvPr>
          <p:cNvSpPr>
            <a:spLocks noChangeAspect="1"/>
          </p:cNvSpPr>
          <p:nvPr/>
        </p:nvSpPr>
        <p:spPr>
          <a:xfrm rot="10800000">
            <a:off x="9393342" y="4133595"/>
            <a:ext cx="272246" cy="273762"/>
          </a:xfrm>
          <a:custGeom>
            <a:avLst/>
            <a:gdLst/>
            <a:ahLst/>
            <a:cxnLst/>
            <a:rect l="l" t="t" r="r" b="b"/>
            <a:pathLst>
              <a:path w="3935149" h="3957041">
                <a:moveTo>
                  <a:pt x="2899653" y="531993"/>
                </a:moveTo>
                <a:lnTo>
                  <a:pt x="2899653" y="423993"/>
                </a:lnTo>
                <a:lnTo>
                  <a:pt x="271653" y="423993"/>
                </a:lnTo>
                <a:lnTo>
                  <a:pt x="271653" y="531993"/>
                </a:lnTo>
                <a:close/>
                <a:moveTo>
                  <a:pt x="2899653" y="893649"/>
                </a:moveTo>
                <a:lnTo>
                  <a:pt x="2899653" y="785649"/>
                </a:lnTo>
                <a:lnTo>
                  <a:pt x="271653" y="785649"/>
                </a:lnTo>
                <a:lnTo>
                  <a:pt x="271653" y="893649"/>
                </a:lnTo>
                <a:close/>
                <a:moveTo>
                  <a:pt x="2899653" y="1255303"/>
                </a:moveTo>
                <a:lnTo>
                  <a:pt x="2899653" y="1147303"/>
                </a:lnTo>
                <a:lnTo>
                  <a:pt x="271653" y="1147303"/>
                </a:lnTo>
                <a:lnTo>
                  <a:pt x="271653" y="1255303"/>
                </a:lnTo>
                <a:close/>
                <a:moveTo>
                  <a:pt x="2899653" y="1616957"/>
                </a:moveTo>
                <a:lnTo>
                  <a:pt x="2899653" y="1508957"/>
                </a:lnTo>
                <a:lnTo>
                  <a:pt x="271653" y="1508957"/>
                </a:lnTo>
                <a:lnTo>
                  <a:pt x="271653" y="1616957"/>
                </a:lnTo>
                <a:close/>
                <a:moveTo>
                  <a:pt x="1315653" y="1999083"/>
                </a:moveTo>
                <a:lnTo>
                  <a:pt x="1315653" y="1891083"/>
                </a:lnTo>
                <a:lnTo>
                  <a:pt x="271653" y="1891083"/>
                </a:lnTo>
                <a:lnTo>
                  <a:pt x="271653" y="1999083"/>
                </a:lnTo>
                <a:close/>
                <a:moveTo>
                  <a:pt x="1315653" y="2360737"/>
                </a:moveTo>
                <a:lnTo>
                  <a:pt x="1315653" y="2252737"/>
                </a:lnTo>
                <a:lnTo>
                  <a:pt x="271653" y="2252737"/>
                </a:lnTo>
                <a:lnTo>
                  <a:pt x="271653" y="2360737"/>
                </a:lnTo>
                <a:close/>
                <a:moveTo>
                  <a:pt x="1315653" y="2722391"/>
                </a:moveTo>
                <a:lnTo>
                  <a:pt x="1315653" y="2614391"/>
                </a:lnTo>
                <a:lnTo>
                  <a:pt x="271653" y="2614391"/>
                </a:lnTo>
                <a:lnTo>
                  <a:pt x="271653" y="2722391"/>
                </a:lnTo>
                <a:close/>
                <a:moveTo>
                  <a:pt x="2900162" y="2797568"/>
                </a:moveTo>
                <a:lnTo>
                  <a:pt x="2900162" y="1844447"/>
                </a:lnTo>
                <a:lnTo>
                  <a:pt x="1629979" y="1844447"/>
                </a:lnTo>
                <a:lnTo>
                  <a:pt x="1629979" y="2797568"/>
                </a:lnTo>
                <a:close/>
                <a:moveTo>
                  <a:pt x="3810581" y="2815737"/>
                </a:moveTo>
                <a:lnTo>
                  <a:pt x="3810581" y="306661"/>
                </a:lnTo>
                <a:cubicBezTo>
                  <a:pt x="3810581" y="280746"/>
                  <a:pt x="3789572" y="259737"/>
                  <a:pt x="3763657" y="259737"/>
                </a:cubicBezTo>
                <a:cubicBezTo>
                  <a:pt x="3737742" y="259737"/>
                  <a:pt x="3716733" y="280746"/>
                  <a:pt x="3716733" y="306661"/>
                </a:cubicBezTo>
                <a:lnTo>
                  <a:pt x="3716733" y="2815737"/>
                </a:lnTo>
                <a:close/>
                <a:moveTo>
                  <a:pt x="3598887" y="2979130"/>
                </a:moveTo>
                <a:lnTo>
                  <a:pt x="3598887" y="218054"/>
                </a:lnTo>
                <a:cubicBezTo>
                  <a:pt x="3598887" y="192139"/>
                  <a:pt x="3577878" y="171130"/>
                  <a:pt x="3551963" y="171130"/>
                </a:cubicBezTo>
                <a:cubicBezTo>
                  <a:pt x="3526048" y="171130"/>
                  <a:pt x="3505039" y="192139"/>
                  <a:pt x="3505039" y="218054"/>
                </a:cubicBezTo>
                <a:lnTo>
                  <a:pt x="3505039" y="2979130"/>
                </a:lnTo>
                <a:close/>
                <a:moveTo>
                  <a:pt x="3355251" y="3231428"/>
                </a:moveTo>
                <a:lnTo>
                  <a:pt x="3355251" y="182352"/>
                </a:lnTo>
                <a:cubicBezTo>
                  <a:pt x="3355251" y="156437"/>
                  <a:pt x="3334242" y="135428"/>
                  <a:pt x="3308327" y="135428"/>
                </a:cubicBezTo>
                <a:cubicBezTo>
                  <a:pt x="3282412" y="135428"/>
                  <a:pt x="3261403" y="156437"/>
                  <a:pt x="3261403" y="182352"/>
                </a:cubicBezTo>
                <a:lnTo>
                  <a:pt x="3261403" y="3231428"/>
                </a:lnTo>
                <a:close/>
                <a:moveTo>
                  <a:pt x="689888" y="3532959"/>
                </a:moveTo>
                <a:cubicBezTo>
                  <a:pt x="817550" y="3530004"/>
                  <a:pt x="918251" y="3455702"/>
                  <a:pt x="916146" y="3366015"/>
                </a:cubicBezTo>
                <a:cubicBezTo>
                  <a:pt x="914042" y="3276328"/>
                  <a:pt x="809910" y="3204397"/>
                  <a:pt x="682179" y="3204397"/>
                </a:cubicBezTo>
                <a:lnTo>
                  <a:pt x="682179" y="3204473"/>
                </a:lnTo>
                <a:cubicBezTo>
                  <a:pt x="645571" y="3204473"/>
                  <a:pt x="615727" y="3183857"/>
                  <a:pt x="615124" y="3158153"/>
                </a:cubicBezTo>
                <a:cubicBezTo>
                  <a:pt x="614521" y="3132449"/>
                  <a:pt x="643381" y="3111154"/>
                  <a:pt x="679969" y="3110307"/>
                </a:cubicBezTo>
                <a:cubicBezTo>
                  <a:pt x="716557" y="3109460"/>
                  <a:pt x="747352" y="3129374"/>
                  <a:pt x="749161" y="3155050"/>
                </a:cubicBezTo>
                <a:lnTo>
                  <a:pt x="915893" y="3149258"/>
                </a:lnTo>
                <a:cubicBezTo>
                  <a:pt x="909582" y="3059669"/>
                  <a:pt x="802131" y="2990185"/>
                  <a:pt x="674469" y="2993141"/>
                </a:cubicBezTo>
                <a:cubicBezTo>
                  <a:pt x="546807" y="2996096"/>
                  <a:pt x="446107" y="3070398"/>
                  <a:pt x="448211" y="3160085"/>
                </a:cubicBezTo>
                <a:cubicBezTo>
                  <a:pt x="450316" y="3249772"/>
                  <a:pt x="554448" y="3321703"/>
                  <a:pt x="682179" y="3321703"/>
                </a:cubicBezTo>
                <a:lnTo>
                  <a:pt x="682179" y="3321627"/>
                </a:lnTo>
                <a:cubicBezTo>
                  <a:pt x="718786" y="3321627"/>
                  <a:pt x="748631" y="3342242"/>
                  <a:pt x="749234" y="3367946"/>
                </a:cubicBezTo>
                <a:cubicBezTo>
                  <a:pt x="749837" y="3393651"/>
                  <a:pt x="720976" y="3414946"/>
                  <a:pt x="684388" y="3415793"/>
                </a:cubicBezTo>
                <a:cubicBezTo>
                  <a:pt x="647800" y="3416640"/>
                  <a:pt x="617005" y="3396726"/>
                  <a:pt x="615196" y="3371049"/>
                </a:cubicBezTo>
                <a:lnTo>
                  <a:pt x="448465" y="3376842"/>
                </a:lnTo>
                <a:cubicBezTo>
                  <a:pt x="454776" y="3466431"/>
                  <a:pt x="562226" y="3535915"/>
                  <a:pt x="689888" y="3532959"/>
                </a:cubicBezTo>
                <a:close/>
                <a:moveTo>
                  <a:pt x="1563929" y="3533050"/>
                </a:moveTo>
                <a:lnTo>
                  <a:pt x="1450158" y="2995479"/>
                </a:lnTo>
                <a:cubicBezTo>
                  <a:pt x="1450329" y="2994669"/>
                  <a:pt x="1450501" y="2993860"/>
                  <a:pt x="1450672" y="2993050"/>
                </a:cubicBezTo>
                <a:lnTo>
                  <a:pt x="1449643" y="2993050"/>
                </a:lnTo>
                <a:lnTo>
                  <a:pt x="1303428" y="2993050"/>
                </a:lnTo>
                <a:lnTo>
                  <a:pt x="1302400" y="2993050"/>
                </a:lnTo>
                <a:cubicBezTo>
                  <a:pt x="1302571" y="2993860"/>
                  <a:pt x="1302743" y="2994669"/>
                  <a:pt x="1302914" y="2995479"/>
                </a:cubicBezTo>
                <a:lnTo>
                  <a:pt x="1260527" y="3195759"/>
                </a:lnTo>
                <a:lnTo>
                  <a:pt x="1218140" y="2995479"/>
                </a:lnTo>
                <a:cubicBezTo>
                  <a:pt x="1218311" y="2994669"/>
                  <a:pt x="1218483" y="2993860"/>
                  <a:pt x="1218654" y="2993050"/>
                </a:cubicBezTo>
                <a:lnTo>
                  <a:pt x="1217625" y="2993050"/>
                </a:lnTo>
                <a:lnTo>
                  <a:pt x="1071410" y="2993050"/>
                </a:lnTo>
                <a:lnTo>
                  <a:pt x="1070382" y="2993050"/>
                </a:lnTo>
                <a:cubicBezTo>
                  <a:pt x="1070553" y="2993860"/>
                  <a:pt x="1070725" y="2994669"/>
                  <a:pt x="1070896" y="2995479"/>
                </a:cubicBezTo>
                <a:lnTo>
                  <a:pt x="957124" y="3533050"/>
                </a:lnTo>
                <a:lnTo>
                  <a:pt x="1104368" y="3533050"/>
                </a:lnTo>
                <a:lnTo>
                  <a:pt x="1144518" y="3343342"/>
                </a:lnTo>
                <a:lnTo>
                  <a:pt x="1184667" y="3533050"/>
                </a:lnTo>
                <a:lnTo>
                  <a:pt x="1189142" y="3533050"/>
                </a:lnTo>
                <a:lnTo>
                  <a:pt x="1331911" y="3533050"/>
                </a:lnTo>
                <a:lnTo>
                  <a:pt x="1336386" y="3533050"/>
                </a:lnTo>
                <a:lnTo>
                  <a:pt x="1376536" y="3343342"/>
                </a:lnTo>
                <a:lnTo>
                  <a:pt x="1416686" y="3533050"/>
                </a:lnTo>
                <a:close/>
                <a:moveTo>
                  <a:pt x="2126028" y="3533050"/>
                </a:moveTo>
                <a:lnTo>
                  <a:pt x="2126028" y="3406155"/>
                </a:lnTo>
                <a:lnTo>
                  <a:pt x="2126028" y="3326497"/>
                </a:lnTo>
                <a:lnTo>
                  <a:pt x="2126028" y="3199602"/>
                </a:lnTo>
                <a:lnTo>
                  <a:pt x="2126028" y="3119945"/>
                </a:lnTo>
                <a:lnTo>
                  <a:pt x="2126028" y="2993050"/>
                </a:lnTo>
                <a:lnTo>
                  <a:pt x="1658028" y="2993050"/>
                </a:lnTo>
                <a:lnTo>
                  <a:pt x="1658028" y="3119945"/>
                </a:lnTo>
                <a:lnTo>
                  <a:pt x="1989309" y="3119945"/>
                </a:lnTo>
                <a:lnTo>
                  <a:pt x="1989309" y="3199602"/>
                </a:lnTo>
                <a:lnTo>
                  <a:pt x="1658028" y="3199602"/>
                </a:lnTo>
                <a:lnTo>
                  <a:pt x="1658028" y="3326497"/>
                </a:lnTo>
                <a:lnTo>
                  <a:pt x="1989309" y="3326497"/>
                </a:lnTo>
                <a:lnTo>
                  <a:pt x="1989309" y="3406155"/>
                </a:lnTo>
                <a:lnTo>
                  <a:pt x="1658028" y="3406155"/>
                </a:lnTo>
                <a:lnTo>
                  <a:pt x="1658028" y="3533050"/>
                </a:lnTo>
                <a:close/>
                <a:moveTo>
                  <a:pt x="2721509" y="3533050"/>
                </a:moveTo>
                <a:lnTo>
                  <a:pt x="2721509" y="2993050"/>
                </a:lnTo>
                <a:lnTo>
                  <a:pt x="2610374" y="2993050"/>
                </a:lnTo>
                <a:lnTo>
                  <a:pt x="2610374" y="3332072"/>
                </a:lnTo>
                <a:lnTo>
                  <a:pt x="2365383" y="2996750"/>
                </a:lnTo>
                <a:lnTo>
                  <a:pt x="2365383" y="2993050"/>
                </a:lnTo>
                <a:lnTo>
                  <a:pt x="2254248" y="2993050"/>
                </a:lnTo>
                <a:lnTo>
                  <a:pt x="2254248" y="3533050"/>
                </a:lnTo>
                <a:lnTo>
                  <a:pt x="2365383" y="3533050"/>
                </a:lnTo>
                <a:lnTo>
                  <a:pt x="2365383" y="3195316"/>
                </a:lnTo>
                <a:lnTo>
                  <a:pt x="2610374" y="3530639"/>
                </a:lnTo>
                <a:lnTo>
                  <a:pt x="2610374" y="3533050"/>
                </a:lnTo>
                <a:close/>
                <a:moveTo>
                  <a:pt x="3240360" y="3957041"/>
                </a:moveTo>
                <a:lnTo>
                  <a:pt x="0" y="3957041"/>
                </a:lnTo>
                <a:cubicBezTo>
                  <a:pt x="1236" y="2806695"/>
                  <a:pt x="2473" y="1669946"/>
                  <a:pt x="3709" y="519600"/>
                </a:cubicBezTo>
                <a:cubicBezTo>
                  <a:pt x="5872" y="183235"/>
                  <a:pt x="181397" y="16834"/>
                  <a:pt x="503091" y="0"/>
                </a:cubicBezTo>
                <a:lnTo>
                  <a:pt x="3441061" y="1"/>
                </a:lnTo>
                <a:cubicBezTo>
                  <a:pt x="3578904" y="24486"/>
                  <a:pt x="3655553" y="22411"/>
                  <a:pt x="3759198" y="79593"/>
                </a:cubicBezTo>
                <a:cubicBezTo>
                  <a:pt x="3885281" y="187263"/>
                  <a:pt x="3932832" y="263653"/>
                  <a:pt x="3933900" y="449681"/>
                </a:cubicBezTo>
                <a:cubicBezTo>
                  <a:pt x="3936712" y="939497"/>
                  <a:pt x="3933899" y="2112038"/>
                  <a:pt x="3933899" y="3013339"/>
                </a:cubicBezTo>
                <a:lnTo>
                  <a:pt x="3711125" y="3015171"/>
                </a:lnTo>
                <a:cubicBezTo>
                  <a:pt x="3710964" y="3066672"/>
                  <a:pt x="3710896" y="3117212"/>
                  <a:pt x="3710896" y="3166612"/>
                </a:cubicBezTo>
                <a:lnTo>
                  <a:pt x="3501148" y="3170775"/>
                </a:lnTo>
                <a:lnTo>
                  <a:pt x="3501148" y="3349247"/>
                </a:lnTo>
                <a:lnTo>
                  <a:pt x="3290598" y="3353687"/>
                </a:lnTo>
                <a:lnTo>
                  <a:pt x="3240846" y="33507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Isosceles Triangle 33">
            <a:extLst>
              <a:ext uri="{FF2B5EF4-FFF2-40B4-BE49-F238E27FC236}">
                <a16:creationId xmlns:a16="http://schemas.microsoft.com/office/drawing/2014/main" id="{87F80DAE-96A4-456C-A4A6-890721DDB057}"/>
              </a:ext>
            </a:extLst>
          </p:cNvPr>
          <p:cNvSpPr>
            <a:spLocks/>
          </p:cNvSpPr>
          <p:nvPr/>
        </p:nvSpPr>
        <p:spPr>
          <a:xfrm rot="10800000">
            <a:off x="9127377" y="2991108"/>
            <a:ext cx="314869" cy="314869"/>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1">
            <a:extLst>
              <a:ext uri="{FF2B5EF4-FFF2-40B4-BE49-F238E27FC236}">
                <a16:creationId xmlns:a16="http://schemas.microsoft.com/office/drawing/2014/main" id="{2B878886-634C-415F-B0B0-E7F0990CF16B}"/>
              </a:ext>
            </a:extLst>
          </p:cNvPr>
          <p:cNvSpPr>
            <a:spLocks noChangeAspect="1"/>
          </p:cNvSpPr>
          <p:nvPr/>
        </p:nvSpPr>
        <p:spPr>
          <a:xfrm>
            <a:off x="9417323" y="3189014"/>
            <a:ext cx="371699" cy="370986"/>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Trapezoid 6">
            <a:extLst>
              <a:ext uri="{FF2B5EF4-FFF2-40B4-BE49-F238E27FC236}">
                <a16:creationId xmlns:a16="http://schemas.microsoft.com/office/drawing/2014/main" id="{12F3C775-0705-41C6-9CEF-2822B01E5FE6}"/>
              </a:ext>
            </a:extLst>
          </p:cNvPr>
          <p:cNvSpPr>
            <a:spLocks/>
          </p:cNvSpPr>
          <p:nvPr/>
        </p:nvSpPr>
        <p:spPr>
          <a:xfrm>
            <a:off x="8644130" y="2978313"/>
            <a:ext cx="370986" cy="370986"/>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ounded Rectangle 1">
            <a:extLst>
              <a:ext uri="{FF2B5EF4-FFF2-40B4-BE49-F238E27FC236}">
                <a16:creationId xmlns:a16="http://schemas.microsoft.com/office/drawing/2014/main" id="{9D76D79D-6B68-4021-9E2D-24393A2992A6}"/>
              </a:ext>
            </a:extLst>
          </p:cNvPr>
          <p:cNvSpPr>
            <a:spLocks noChangeAspect="1"/>
          </p:cNvSpPr>
          <p:nvPr/>
        </p:nvSpPr>
        <p:spPr>
          <a:xfrm>
            <a:off x="9305943" y="3588444"/>
            <a:ext cx="219837" cy="370987"/>
          </a:xfrm>
          <a:custGeom>
            <a:avLst/>
            <a:gdLst/>
            <a:ahLst/>
            <a:cxnLst/>
            <a:rect l="l" t="t" r="r" b="b"/>
            <a:pathLst>
              <a:path w="2337548" h="3944720">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50">
            <a:extLst>
              <a:ext uri="{FF2B5EF4-FFF2-40B4-BE49-F238E27FC236}">
                <a16:creationId xmlns:a16="http://schemas.microsoft.com/office/drawing/2014/main" id="{7C042A9B-363E-404E-9781-A57D9FA08E73}"/>
              </a:ext>
            </a:extLst>
          </p:cNvPr>
          <p:cNvSpPr>
            <a:spLocks noChangeAspect="1"/>
          </p:cNvSpPr>
          <p:nvPr/>
        </p:nvSpPr>
        <p:spPr>
          <a:xfrm rot="1429276">
            <a:off x="8660964" y="3837554"/>
            <a:ext cx="314869" cy="180346"/>
          </a:xfrm>
          <a:custGeom>
            <a:avLst/>
            <a:gdLst/>
            <a:ahLst/>
            <a:cxnLst/>
            <a:rect l="l" t="t" r="r" b="b"/>
            <a:pathLst>
              <a:path w="2797236" h="1602166">
                <a:moveTo>
                  <a:pt x="676854" y="738042"/>
                </a:moveTo>
                <a:cubicBezTo>
                  <a:pt x="614942" y="702297"/>
                  <a:pt x="535774" y="723510"/>
                  <a:pt x="500029" y="785422"/>
                </a:cubicBezTo>
                <a:cubicBezTo>
                  <a:pt x="464284" y="847335"/>
                  <a:pt x="485497" y="926503"/>
                  <a:pt x="547409" y="962248"/>
                </a:cubicBezTo>
                <a:cubicBezTo>
                  <a:pt x="609321" y="997993"/>
                  <a:pt x="688490" y="976780"/>
                  <a:pt x="724235" y="914867"/>
                </a:cubicBezTo>
                <a:cubicBezTo>
                  <a:pt x="759980" y="852955"/>
                  <a:pt x="738766" y="773787"/>
                  <a:pt x="676854" y="738042"/>
                </a:cubicBezTo>
                <a:close/>
                <a:moveTo>
                  <a:pt x="1505478" y="880583"/>
                </a:moveTo>
                <a:lnTo>
                  <a:pt x="1475082" y="873061"/>
                </a:lnTo>
                <a:lnTo>
                  <a:pt x="1475082" y="1008668"/>
                </a:lnTo>
                <a:cubicBezTo>
                  <a:pt x="1478425" y="1007382"/>
                  <a:pt x="1481683" y="1005827"/>
                  <a:pt x="1484860" y="1004059"/>
                </a:cubicBezTo>
                <a:cubicBezTo>
                  <a:pt x="1512039" y="988933"/>
                  <a:pt x="1529130" y="960585"/>
                  <a:pt x="1529788" y="929597"/>
                </a:cubicBezTo>
                <a:cubicBezTo>
                  <a:pt x="1530028" y="906726"/>
                  <a:pt x="1526034" y="896074"/>
                  <a:pt x="1505478" y="880583"/>
                </a:cubicBezTo>
                <a:close/>
                <a:moveTo>
                  <a:pt x="1395816" y="619564"/>
                </a:moveTo>
                <a:cubicBezTo>
                  <a:pt x="1376272" y="632083"/>
                  <a:pt x="1363760" y="652864"/>
                  <a:pt x="1361807" y="675926"/>
                </a:cubicBezTo>
                <a:lnTo>
                  <a:pt x="1362578" y="675894"/>
                </a:lnTo>
                <a:cubicBezTo>
                  <a:pt x="1361574" y="701623"/>
                  <a:pt x="1371022" y="725250"/>
                  <a:pt x="1395009" y="740923"/>
                </a:cubicBezTo>
                <a:lnTo>
                  <a:pt x="1395816" y="741452"/>
                </a:lnTo>
                <a:close/>
                <a:moveTo>
                  <a:pt x="1475082" y="467094"/>
                </a:moveTo>
                <a:lnTo>
                  <a:pt x="1475082" y="500684"/>
                </a:lnTo>
                <a:cubicBezTo>
                  <a:pt x="1497267" y="504631"/>
                  <a:pt x="1518774" y="512905"/>
                  <a:pt x="1538543" y="525166"/>
                </a:cubicBezTo>
                <a:cubicBezTo>
                  <a:pt x="1596427" y="561066"/>
                  <a:pt x="1630319" y="625508"/>
                  <a:pt x="1627098" y="693545"/>
                </a:cubicBezTo>
                <a:lnTo>
                  <a:pt x="1518521" y="688404"/>
                </a:lnTo>
                <a:cubicBezTo>
                  <a:pt x="1519877" y="659770"/>
                  <a:pt x="1505613" y="632649"/>
                  <a:pt x="1481252" y="617540"/>
                </a:cubicBezTo>
                <a:lnTo>
                  <a:pt x="1475082" y="614775"/>
                </a:lnTo>
                <a:lnTo>
                  <a:pt x="1475082" y="759007"/>
                </a:lnTo>
                <a:cubicBezTo>
                  <a:pt x="1516008" y="761698"/>
                  <a:pt x="1547648" y="771672"/>
                  <a:pt x="1577189" y="790249"/>
                </a:cubicBezTo>
                <a:cubicBezTo>
                  <a:pt x="1622357" y="818652"/>
                  <a:pt x="1647114" y="873156"/>
                  <a:pt x="1650484" y="927386"/>
                </a:cubicBezTo>
                <a:lnTo>
                  <a:pt x="1650683" y="927386"/>
                </a:lnTo>
                <a:lnTo>
                  <a:pt x="1650607" y="928511"/>
                </a:lnTo>
                <a:cubicBezTo>
                  <a:pt x="1650834" y="929446"/>
                  <a:pt x="1650880" y="930391"/>
                  <a:pt x="1650916" y="931336"/>
                </a:cubicBezTo>
                <a:lnTo>
                  <a:pt x="1650415" y="931353"/>
                </a:lnTo>
                <a:cubicBezTo>
                  <a:pt x="1649239" y="1005482"/>
                  <a:pt x="1608533" y="1073418"/>
                  <a:pt x="1543577" y="1109567"/>
                </a:cubicBezTo>
                <a:cubicBezTo>
                  <a:pt x="1521978" y="1121587"/>
                  <a:pt x="1498805" y="1129476"/>
                  <a:pt x="1475082" y="1132835"/>
                </a:cubicBezTo>
                <a:lnTo>
                  <a:pt x="1475082" y="1165545"/>
                </a:lnTo>
                <a:lnTo>
                  <a:pt x="1395816" y="1165545"/>
                </a:lnTo>
                <a:lnTo>
                  <a:pt x="1395816" y="1130194"/>
                </a:lnTo>
                <a:cubicBezTo>
                  <a:pt x="1373613" y="1125585"/>
                  <a:pt x="1352168" y="1116888"/>
                  <a:pt x="1332303" y="1104568"/>
                </a:cubicBezTo>
                <a:cubicBezTo>
                  <a:pt x="1268003" y="1064689"/>
                  <a:pt x="1230355" y="993103"/>
                  <a:pt x="1233933" y="917525"/>
                </a:cubicBezTo>
                <a:lnTo>
                  <a:pt x="1354544" y="923236"/>
                </a:lnTo>
                <a:cubicBezTo>
                  <a:pt x="1353040" y="954989"/>
                  <a:pt x="1368828" y="985067"/>
                  <a:pt x="1395816" y="1001849"/>
                </a:cubicBezTo>
                <a:lnTo>
                  <a:pt x="1395816" y="862479"/>
                </a:lnTo>
                <a:cubicBezTo>
                  <a:pt x="1368998" y="855832"/>
                  <a:pt x="1344002" y="843677"/>
                  <a:pt x="1322380" y="825533"/>
                </a:cubicBezTo>
                <a:cubicBezTo>
                  <a:pt x="1279142" y="789250"/>
                  <a:pt x="1253317" y="736644"/>
                  <a:pt x="1251176" y="680490"/>
                </a:cubicBezTo>
                <a:cubicBezTo>
                  <a:pt x="1251334" y="597461"/>
                  <a:pt x="1284345" y="551005"/>
                  <a:pt x="1345251" y="517567"/>
                </a:cubicBezTo>
                <a:cubicBezTo>
                  <a:pt x="1360367" y="509155"/>
                  <a:pt x="1379438" y="506089"/>
                  <a:pt x="1395816" y="502211"/>
                </a:cubicBezTo>
                <a:lnTo>
                  <a:pt x="1395816" y="467094"/>
                </a:lnTo>
                <a:close/>
                <a:moveTo>
                  <a:pt x="1670907" y="420372"/>
                </a:moveTo>
                <a:cubicBezTo>
                  <a:pt x="1452232" y="294120"/>
                  <a:pt x="1172613" y="369043"/>
                  <a:pt x="1046361" y="587719"/>
                </a:cubicBezTo>
                <a:cubicBezTo>
                  <a:pt x="920108" y="806395"/>
                  <a:pt x="995032" y="1086013"/>
                  <a:pt x="1213707" y="1212266"/>
                </a:cubicBezTo>
                <a:cubicBezTo>
                  <a:pt x="1432383" y="1338518"/>
                  <a:pt x="1712002" y="1263595"/>
                  <a:pt x="1838254" y="1044919"/>
                </a:cubicBezTo>
                <a:cubicBezTo>
                  <a:pt x="1964507" y="826243"/>
                  <a:pt x="1889583" y="546625"/>
                  <a:pt x="1670907" y="420372"/>
                </a:cubicBezTo>
                <a:close/>
                <a:moveTo>
                  <a:pt x="2337204" y="670392"/>
                </a:moveTo>
                <a:cubicBezTo>
                  <a:pt x="2275292" y="634647"/>
                  <a:pt x="2196124" y="655860"/>
                  <a:pt x="2160379" y="717772"/>
                </a:cubicBezTo>
                <a:cubicBezTo>
                  <a:pt x="2124634" y="779684"/>
                  <a:pt x="2145847" y="858852"/>
                  <a:pt x="2207759" y="894597"/>
                </a:cubicBezTo>
                <a:cubicBezTo>
                  <a:pt x="2269672" y="930342"/>
                  <a:pt x="2348840" y="909129"/>
                  <a:pt x="2384585" y="847217"/>
                </a:cubicBezTo>
                <a:cubicBezTo>
                  <a:pt x="2420330" y="785305"/>
                  <a:pt x="2399117" y="706137"/>
                  <a:pt x="2337204" y="670392"/>
                </a:cubicBezTo>
                <a:close/>
                <a:moveTo>
                  <a:pt x="2384613" y="233313"/>
                </a:moveTo>
                <a:cubicBezTo>
                  <a:pt x="2428818" y="319090"/>
                  <a:pt x="2503845" y="385970"/>
                  <a:pt x="2595156" y="420224"/>
                </a:cubicBezTo>
                <a:lnTo>
                  <a:pt x="2595155" y="1152677"/>
                </a:lnTo>
                <a:cubicBezTo>
                  <a:pt x="2489919" y="1191773"/>
                  <a:pt x="2405690" y="1273809"/>
                  <a:pt x="2363285" y="1377636"/>
                </a:cubicBezTo>
                <a:lnTo>
                  <a:pt x="402182" y="1377636"/>
                </a:lnTo>
                <a:cubicBezTo>
                  <a:pt x="366180" y="1300676"/>
                  <a:pt x="305669" y="1237745"/>
                  <a:pt x="230221" y="1198942"/>
                </a:cubicBezTo>
                <a:lnTo>
                  <a:pt x="230221" y="415045"/>
                </a:lnTo>
                <a:cubicBezTo>
                  <a:pt x="307865" y="376272"/>
                  <a:pt x="370258" y="312122"/>
                  <a:pt x="407224" y="233313"/>
                </a:cubicBezTo>
                <a:close/>
                <a:moveTo>
                  <a:pt x="2374194" y="127259"/>
                </a:moveTo>
                <a:lnTo>
                  <a:pt x="406569" y="127259"/>
                </a:lnTo>
                <a:cubicBezTo>
                  <a:pt x="368226" y="267341"/>
                  <a:pt x="255955" y="376146"/>
                  <a:pt x="114433" y="410154"/>
                </a:cubicBezTo>
                <a:lnTo>
                  <a:pt x="114433" y="1207711"/>
                </a:lnTo>
                <a:cubicBezTo>
                  <a:pt x="249220" y="1241659"/>
                  <a:pt x="356431" y="1343562"/>
                  <a:pt x="397550" y="1475019"/>
                </a:cubicBezTo>
                <a:lnTo>
                  <a:pt x="2364592" y="1475019"/>
                </a:lnTo>
                <a:cubicBezTo>
                  <a:pt x="2403043" y="1323089"/>
                  <a:pt x="2527516" y="1206120"/>
                  <a:pt x="2682804" y="1177407"/>
                </a:cubicBezTo>
                <a:lnTo>
                  <a:pt x="2682804" y="401000"/>
                </a:lnTo>
                <a:cubicBezTo>
                  <a:pt x="2536308" y="373254"/>
                  <a:pt x="2418049" y="266915"/>
                  <a:pt x="2374194" y="127259"/>
                </a:cubicBezTo>
                <a:close/>
                <a:moveTo>
                  <a:pt x="2797236" y="112"/>
                </a:moveTo>
                <a:lnTo>
                  <a:pt x="2797236" y="1602166"/>
                </a:lnTo>
                <a:lnTo>
                  <a:pt x="419639" y="1602166"/>
                </a:lnTo>
                <a:lnTo>
                  <a:pt x="12661" y="1602166"/>
                </a:lnTo>
                <a:lnTo>
                  <a:pt x="0" y="1602166"/>
                </a:lnTo>
                <a:lnTo>
                  <a:pt x="0" y="112"/>
                </a:lnTo>
                <a:lnTo>
                  <a:pt x="2352082" y="112"/>
                </a:lnTo>
                <a:cubicBezTo>
                  <a:pt x="2352071" y="75"/>
                  <a:pt x="2352071" y="37"/>
                  <a:pt x="2352071" y="0"/>
                </a:cubicBezTo>
                <a:lnTo>
                  <a:pt x="2759048" y="0"/>
                </a:lnTo>
                <a:lnTo>
                  <a:pt x="2759047" y="1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1">
            <a:extLst>
              <a:ext uri="{FF2B5EF4-FFF2-40B4-BE49-F238E27FC236}">
                <a16:creationId xmlns:a16="http://schemas.microsoft.com/office/drawing/2014/main" id="{2861435C-95A6-42F2-871A-F403B79D23F7}"/>
              </a:ext>
            </a:extLst>
          </p:cNvPr>
          <p:cNvSpPr/>
          <p:nvPr/>
        </p:nvSpPr>
        <p:spPr>
          <a:xfrm rot="3600000">
            <a:off x="8638520" y="2050742"/>
            <a:ext cx="543994" cy="91390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TextBox 34">
            <a:extLst>
              <a:ext uri="{FF2B5EF4-FFF2-40B4-BE49-F238E27FC236}">
                <a16:creationId xmlns:a16="http://schemas.microsoft.com/office/drawing/2014/main" id="{1E885AAE-68D6-4B61-84A0-3D4ECE3456ED}"/>
              </a:ext>
            </a:extLst>
          </p:cNvPr>
          <p:cNvSpPr txBox="1"/>
          <p:nvPr/>
        </p:nvSpPr>
        <p:spPr>
          <a:xfrm>
            <a:off x="140798" y="2507695"/>
            <a:ext cx="6023935" cy="1169551"/>
          </a:xfrm>
          <a:prstGeom prst="rect">
            <a:avLst/>
          </a:prstGeom>
          <a:noFill/>
        </p:spPr>
        <p:txBody>
          <a:bodyPr wrap="square" rtlCol="0">
            <a:spAutoFit/>
          </a:bodyPr>
          <a:lstStyle/>
          <a:p>
            <a:r>
              <a:rPr lang="en-US" sz="1400" b="0" i="0" dirty="0">
                <a:solidFill>
                  <a:srgbClr val="000000"/>
                </a:solidFill>
                <a:effectLst/>
                <a:latin typeface="Times New Roman" panose="02020603050405020304" pitchFamily="18" charset="0"/>
                <a:cs typeface="Times New Roman" panose="02020603050405020304" pitchFamily="18" charset="0"/>
              </a:rPr>
              <a:t>Economics is the study of how humans make decisions in the face of scarcity. These can be individual decisions, family decisions, business decisions or societal decisions. If you look around carefully, you will see that scarcity is a fact of life</a:t>
            </a: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9F22120B-00A8-47CA-973F-A52653F0F36B}"/>
              </a:ext>
            </a:extLst>
          </p:cNvPr>
          <p:cNvSpPr txBox="1"/>
          <p:nvPr/>
        </p:nvSpPr>
        <p:spPr>
          <a:xfrm>
            <a:off x="1296366" y="1743071"/>
            <a:ext cx="4686081"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General Definition</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F72476CB-9ED0-44DD-8134-B747B8E5EC79}"/>
              </a:ext>
            </a:extLst>
          </p:cNvPr>
          <p:cNvSpPr txBox="1"/>
          <p:nvPr/>
        </p:nvSpPr>
        <p:spPr>
          <a:xfrm>
            <a:off x="421342" y="5217603"/>
            <a:ext cx="5000208" cy="523220"/>
          </a:xfrm>
          <a:prstGeom prst="rect">
            <a:avLst/>
          </a:prstGeom>
          <a:noFill/>
        </p:spPr>
        <p:txBody>
          <a:bodyPr wrap="square" rtlCol="0">
            <a:spAutoFit/>
          </a:bodyPr>
          <a:lstStyle/>
          <a:p>
            <a:r>
              <a:rPr lang="en-US" sz="1400" b="0" i="0" dirty="0">
                <a:solidFill>
                  <a:srgbClr val="000000"/>
                </a:solidFill>
                <a:effectLst/>
                <a:latin typeface="Times New Roman" panose="02020603050405020304" pitchFamily="18" charset="0"/>
                <a:cs typeface="Times New Roman" panose="02020603050405020304" pitchFamily="18" charset="0"/>
              </a:rPr>
              <a:t>The simple answer is it affects our everyday lives through important areas such as tax, interest rates, wealth, and inflation</a:t>
            </a:r>
            <a:endParaRPr lang="en-US" altLang="ko-KR" sz="1400"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3EB9DB08-D661-45A4-BAFE-F6DEBAF4F1A7}"/>
              </a:ext>
            </a:extLst>
          </p:cNvPr>
          <p:cNvSpPr txBox="1"/>
          <p:nvPr/>
        </p:nvSpPr>
        <p:spPr>
          <a:xfrm>
            <a:off x="673511" y="4658782"/>
            <a:ext cx="5000212"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Financial</a:t>
            </a:r>
            <a:r>
              <a:rPr lang="en-US" altLang="ko-KR" sz="1600" b="1" dirty="0">
                <a:solidFill>
                  <a:schemeClr val="tx1">
                    <a:lumMod val="75000"/>
                    <a:lumOff val="25000"/>
                  </a:schemeClr>
                </a:solidFill>
                <a:cs typeface="Arial" pitchFamily="34" charset="0"/>
              </a:rPr>
              <a:t> </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Point</a:t>
            </a:r>
            <a:r>
              <a:rPr lang="en-US" altLang="ko-KR" sz="1600" b="1" dirty="0">
                <a:solidFill>
                  <a:schemeClr val="tx1">
                    <a:lumMod val="75000"/>
                    <a:lumOff val="25000"/>
                  </a:schemeClr>
                </a:solidFill>
                <a:cs typeface="Arial" pitchFamily="34" charset="0"/>
              </a:rPr>
              <a:t> </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of</a:t>
            </a:r>
            <a:r>
              <a:rPr lang="en-US" altLang="ko-KR" sz="1600" b="1" dirty="0">
                <a:solidFill>
                  <a:schemeClr val="tx1">
                    <a:lumMod val="75000"/>
                    <a:lumOff val="25000"/>
                  </a:schemeClr>
                </a:solidFill>
                <a:cs typeface="Arial" pitchFamily="34" charset="0"/>
              </a:rPr>
              <a:t> </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View</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01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1154D9F-BBCA-4AFC-B92B-7F043558D759}"/>
              </a:ext>
            </a:extLst>
          </p:cNvPr>
          <p:cNvSpPr/>
          <p:nvPr/>
        </p:nvSpPr>
        <p:spPr>
          <a:xfrm>
            <a:off x="913717" y="3075057"/>
            <a:ext cx="4556760" cy="707886"/>
          </a:xfrm>
          <a:prstGeom prst="rect">
            <a:avLst/>
          </a:prstGeom>
        </p:spPr>
        <p:txBody>
          <a:bodyPr wrap="none">
            <a:spAutoFit/>
          </a:bodyPr>
          <a:lstStyle/>
          <a:p>
            <a:r>
              <a:rPr lang="en-US" altLang="ko-KR" sz="4000" b="1" dirty="0">
                <a:solidFill>
                  <a:schemeClr val="bg1"/>
                </a:solidFill>
                <a:cs typeface="Arial" pitchFamily="34" charset="0"/>
              </a:rPr>
              <a:t>The Economic Cycles</a:t>
            </a:r>
          </a:p>
        </p:txBody>
      </p:sp>
      <p:pic>
        <p:nvPicPr>
          <p:cNvPr id="7" name="Picture Placeholder 6">
            <a:extLst>
              <a:ext uri="{FF2B5EF4-FFF2-40B4-BE49-F238E27FC236}">
                <a16:creationId xmlns:a16="http://schemas.microsoft.com/office/drawing/2014/main" id="{259FB029-7C7C-6307-EAB5-E97C6AB845CA}"/>
              </a:ext>
            </a:extLst>
          </p:cNvPr>
          <p:cNvPicPr>
            <a:picLocks noGrp="1" noChangeAspect="1"/>
          </p:cNvPicPr>
          <p:nvPr>
            <p:ph type="pic" sz="quarter" idx="65"/>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17639" r="17639"/>
          <a:stretch>
            <a:fillRect/>
          </a:stretch>
        </p:blipFill>
        <p:spPr/>
      </p:pic>
      <p:pic>
        <p:nvPicPr>
          <p:cNvPr id="2" name="Picture 4" descr="debt cycles">
            <a:extLst>
              <a:ext uri="{FF2B5EF4-FFF2-40B4-BE49-F238E27FC236}">
                <a16:creationId xmlns:a16="http://schemas.microsoft.com/office/drawing/2014/main" id="{438D8936-D601-31C1-32EC-24CE10D6C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150" y="4556097"/>
            <a:ext cx="3465135" cy="22144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FAB3FF2C-8FE3-AE3C-20F1-0465DD7CA7B8}"/>
              </a:ext>
            </a:extLst>
          </p:cNvPr>
          <p:cNvGraphicFramePr/>
          <p:nvPr>
            <p:extLst>
              <p:ext uri="{D42A27DB-BD31-4B8C-83A1-F6EECF244321}">
                <p14:modId xmlns:p14="http://schemas.microsoft.com/office/powerpoint/2010/main" val="1650354846"/>
              </p:ext>
            </p:extLst>
          </p:nvPr>
        </p:nvGraphicFramePr>
        <p:xfrm>
          <a:off x="492298" y="202270"/>
          <a:ext cx="6094674" cy="21236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1782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F7D3B23-B7DC-FBC5-7D56-BEC43E741947}"/>
              </a:ext>
            </a:extLst>
          </p:cNvPr>
          <p:cNvGrpSpPr/>
          <p:nvPr/>
        </p:nvGrpSpPr>
        <p:grpSpPr>
          <a:xfrm>
            <a:off x="-7622796" y="-16612"/>
            <a:ext cx="12192000" cy="7007809"/>
            <a:chOff x="0" y="0"/>
            <a:chExt cx="12192000" cy="6858000"/>
          </a:xfrm>
        </p:grpSpPr>
        <p:sp>
          <p:nvSpPr>
            <p:cNvPr id="11" name="Rectangle 10">
              <a:extLst>
                <a:ext uri="{FF2B5EF4-FFF2-40B4-BE49-F238E27FC236}">
                  <a16:creationId xmlns:a16="http://schemas.microsoft.com/office/drawing/2014/main" id="{8ADD3CB6-CE86-EAF8-F8A9-1577F7C6A095}"/>
                </a:ext>
              </a:extLst>
            </p:cNvPr>
            <p:cNvSpPr/>
            <p:nvPr/>
          </p:nvSpPr>
          <p:spPr>
            <a:xfrm>
              <a:off x="0" y="0"/>
              <a:ext cx="12192000" cy="6858000"/>
            </a:xfrm>
            <a:prstGeom prst="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Diagram 4">
              <a:extLst>
                <a:ext uri="{FF2B5EF4-FFF2-40B4-BE49-F238E27FC236}">
                  <a16:creationId xmlns:a16="http://schemas.microsoft.com/office/drawing/2014/main" id="{4C4FFDD2-4402-33C5-4D4A-B168F6A3C50E}"/>
                </a:ext>
              </a:extLst>
            </p:cNvPr>
            <p:cNvGraphicFramePr/>
            <p:nvPr>
              <p:extLst>
                <p:ext uri="{D42A27DB-BD31-4B8C-83A1-F6EECF244321}">
                  <p14:modId xmlns:p14="http://schemas.microsoft.com/office/powerpoint/2010/main" val="111950283"/>
                </p:ext>
              </p:extLst>
            </p:nvPr>
          </p:nvGraphicFramePr>
          <p:xfrm>
            <a:off x="6799504" y="361159"/>
            <a:ext cx="1981346"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A0091A8-D3FB-F1D2-16A9-C0DC90CACB45}"/>
                </a:ext>
              </a:extLst>
            </p:cNvPr>
            <p:cNvGraphicFramePr/>
            <p:nvPr>
              <p:extLst>
                <p:ext uri="{D42A27DB-BD31-4B8C-83A1-F6EECF244321}">
                  <p14:modId xmlns:p14="http://schemas.microsoft.com/office/powerpoint/2010/main" val="3006698612"/>
                </p:ext>
              </p:extLst>
            </p:nvPr>
          </p:nvGraphicFramePr>
          <p:xfrm>
            <a:off x="4513550" y="1117956"/>
            <a:ext cx="6821500" cy="24625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5" name="Picture 14">
              <a:extLst>
                <a:ext uri="{FF2B5EF4-FFF2-40B4-BE49-F238E27FC236}">
                  <a16:creationId xmlns:a16="http://schemas.microsoft.com/office/drawing/2014/main" id="{38EE5D79-2245-2CDD-43EA-7B0D439259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5990" y="3737737"/>
              <a:ext cx="3656774" cy="1636425"/>
            </a:xfrm>
            <a:prstGeom prst="rect">
              <a:avLst/>
            </a:prstGeom>
          </p:spPr>
        </p:pic>
        <p:pic>
          <p:nvPicPr>
            <p:cNvPr id="19" name="Picture 18">
              <a:extLst>
                <a:ext uri="{FF2B5EF4-FFF2-40B4-BE49-F238E27FC236}">
                  <a16:creationId xmlns:a16="http://schemas.microsoft.com/office/drawing/2014/main" id="{64A88481-8B5A-A1C3-A342-68882A8A157F}"/>
                </a:ext>
              </a:extLst>
            </p:cNvPr>
            <p:cNvPicPr>
              <a:picLocks noChangeAspect="1"/>
            </p:cNvPicPr>
            <p:nvPr/>
          </p:nvPicPr>
          <p:blipFill>
            <a:blip r:embed="rId14"/>
            <a:stretch>
              <a:fillRect/>
            </a:stretch>
          </p:blipFill>
          <p:spPr>
            <a:xfrm>
              <a:off x="8222764" y="4599296"/>
              <a:ext cx="3112286" cy="1695521"/>
            </a:xfrm>
            <a:prstGeom prst="rect">
              <a:avLst/>
            </a:prstGeom>
          </p:spPr>
        </p:pic>
      </p:grpSp>
      <p:grpSp>
        <p:nvGrpSpPr>
          <p:cNvPr id="21" name="Group 20">
            <a:extLst>
              <a:ext uri="{FF2B5EF4-FFF2-40B4-BE49-F238E27FC236}">
                <a16:creationId xmlns:a16="http://schemas.microsoft.com/office/drawing/2014/main" id="{A51EFF5D-11E1-920B-048B-EFD7A7568F47}"/>
              </a:ext>
            </a:extLst>
          </p:cNvPr>
          <p:cNvGrpSpPr/>
          <p:nvPr/>
        </p:nvGrpSpPr>
        <p:grpSpPr>
          <a:xfrm>
            <a:off x="-8427599" y="-23270"/>
            <a:ext cx="12203603" cy="6979903"/>
            <a:chOff x="-6540012" y="4038"/>
            <a:chExt cx="9848850" cy="6858000"/>
          </a:xfrm>
        </p:grpSpPr>
        <p:sp>
          <p:nvSpPr>
            <p:cNvPr id="22" name="Rectangle 21">
              <a:extLst>
                <a:ext uri="{FF2B5EF4-FFF2-40B4-BE49-F238E27FC236}">
                  <a16:creationId xmlns:a16="http://schemas.microsoft.com/office/drawing/2014/main" id="{04EA58EC-3C75-5B97-4619-5B97BF9CF448}"/>
                </a:ext>
              </a:extLst>
            </p:cNvPr>
            <p:cNvSpPr/>
            <p:nvPr/>
          </p:nvSpPr>
          <p:spPr>
            <a:xfrm>
              <a:off x="-6540012" y="4038"/>
              <a:ext cx="9848850" cy="6858000"/>
            </a:xfrm>
            <a:prstGeom prst="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4">
              <a:extLst>
                <a:ext uri="{FF2B5EF4-FFF2-40B4-BE49-F238E27FC236}">
                  <a16:creationId xmlns:a16="http://schemas.microsoft.com/office/drawing/2014/main" id="{D47167E7-38EA-EC89-EAEF-3624552AA215}"/>
                </a:ext>
              </a:extLst>
            </p:cNvPr>
            <p:cNvSpPr txBox="1"/>
            <p:nvPr/>
          </p:nvSpPr>
          <p:spPr>
            <a:xfrm>
              <a:off x="-654347" y="363548"/>
              <a:ext cx="1276267" cy="33256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Market</a:t>
              </a:r>
              <a:endParaRPr lang="en-IN" sz="1600" kern="12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2A9E69DB-F5D5-3E57-DA81-551F7599CC08}"/>
                </a:ext>
              </a:extLst>
            </p:cNvPr>
            <p:cNvPicPr>
              <a:picLocks noChangeAspect="1"/>
            </p:cNvPicPr>
            <p:nvPr/>
          </p:nvPicPr>
          <p:blipFill>
            <a:blip r:embed="rId15"/>
            <a:stretch>
              <a:fillRect/>
            </a:stretch>
          </p:blipFill>
          <p:spPr>
            <a:xfrm>
              <a:off x="-2388690" y="2573355"/>
              <a:ext cx="2306663" cy="2613432"/>
            </a:xfrm>
            <a:prstGeom prst="rect">
              <a:avLst/>
            </a:prstGeom>
          </p:spPr>
        </p:pic>
        <p:pic>
          <p:nvPicPr>
            <p:cNvPr id="27" name="Picture 26">
              <a:extLst>
                <a:ext uri="{FF2B5EF4-FFF2-40B4-BE49-F238E27FC236}">
                  <a16:creationId xmlns:a16="http://schemas.microsoft.com/office/drawing/2014/main" id="{A807072F-47C7-A55A-D9D6-591888D9205B}"/>
                </a:ext>
              </a:extLst>
            </p:cNvPr>
            <p:cNvPicPr>
              <a:picLocks noChangeAspect="1"/>
            </p:cNvPicPr>
            <p:nvPr/>
          </p:nvPicPr>
          <p:blipFill>
            <a:blip r:embed="rId16"/>
            <a:stretch>
              <a:fillRect/>
            </a:stretch>
          </p:blipFill>
          <p:spPr>
            <a:xfrm>
              <a:off x="336126" y="3915023"/>
              <a:ext cx="2075278" cy="2313243"/>
            </a:xfrm>
            <a:prstGeom prst="rect">
              <a:avLst/>
            </a:prstGeom>
          </p:spPr>
        </p:pic>
        <p:graphicFrame>
          <p:nvGraphicFramePr>
            <p:cNvPr id="28" name="Diagram 27">
              <a:extLst>
                <a:ext uri="{FF2B5EF4-FFF2-40B4-BE49-F238E27FC236}">
                  <a16:creationId xmlns:a16="http://schemas.microsoft.com/office/drawing/2014/main" id="{5789C59B-4875-66E2-BD5A-1404FC66142E}"/>
                </a:ext>
              </a:extLst>
            </p:cNvPr>
            <p:cNvGraphicFramePr/>
            <p:nvPr>
              <p:extLst>
                <p:ext uri="{D42A27DB-BD31-4B8C-83A1-F6EECF244321}">
                  <p14:modId xmlns:p14="http://schemas.microsoft.com/office/powerpoint/2010/main" val="844573235"/>
                </p:ext>
              </p:extLst>
            </p:nvPr>
          </p:nvGraphicFramePr>
          <p:xfrm>
            <a:off x="-2494459" y="896222"/>
            <a:ext cx="5102336" cy="143714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4" name="Group 23">
            <a:extLst>
              <a:ext uri="{FF2B5EF4-FFF2-40B4-BE49-F238E27FC236}">
                <a16:creationId xmlns:a16="http://schemas.microsoft.com/office/drawing/2014/main" id="{61E9068A-0A76-C1FC-FD3F-1A4A8C7514D4}"/>
              </a:ext>
            </a:extLst>
          </p:cNvPr>
          <p:cNvGrpSpPr/>
          <p:nvPr/>
        </p:nvGrpSpPr>
        <p:grpSpPr>
          <a:xfrm>
            <a:off x="-9325770" y="-57834"/>
            <a:ext cx="12258554" cy="7049031"/>
            <a:chOff x="-9323133" y="93308"/>
            <a:chExt cx="12258554" cy="6880607"/>
          </a:xfrm>
        </p:grpSpPr>
        <p:sp>
          <p:nvSpPr>
            <p:cNvPr id="35" name="Rectangle 34">
              <a:extLst>
                <a:ext uri="{FF2B5EF4-FFF2-40B4-BE49-F238E27FC236}">
                  <a16:creationId xmlns:a16="http://schemas.microsoft.com/office/drawing/2014/main" id="{9255362C-EC0B-7EFA-28C6-5A7DA0D0BF2B}"/>
                </a:ext>
              </a:extLst>
            </p:cNvPr>
            <p:cNvSpPr/>
            <p:nvPr/>
          </p:nvSpPr>
          <p:spPr>
            <a:xfrm>
              <a:off x="-9323133" y="93308"/>
              <a:ext cx="12258554" cy="6880607"/>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3" name="Diagram 32">
              <a:extLst>
                <a:ext uri="{FF2B5EF4-FFF2-40B4-BE49-F238E27FC236}">
                  <a16:creationId xmlns:a16="http://schemas.microsoft.com/office/drawing/2014/main" id="{86453C5F-0AB5-6187-601C-ECC305FED71E}"/>
                </a:ext>
              </a:extLst>
            </p:cNvPr>
            <p:cNvGraphicFramePr/>
            <p:nvPr>
              <p:extLst>
                <p:ext uri="{D42A27DB-BD31-4B8C-83A1-F6EECF244321}">
                  <p14:modId xmlns:p14="http://schemas.microsoft.com/office/powerpoint/2010/main" val="3930469676"/>
                </p:ext>
              </p:extLst>
            </p:nvPr>
          </p:nvGraphicFramePr>
          <p:xfrm>
            <a:off x="-3571186" y="1142174"/>
            <a:ext cx="4845104" cy="263081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4" name="TextBox 33">
              <a:extLst>
                <a:ext uri="{FF2B5EF4-FFF2-40B4-BE49-F238E27FC236}">
                  <a16:creationId xmlns:a16="http://schemas.microsoft.com/office/drawing/2014/main" id="{D4C86945-18FC-80FD-8640-E5EE483F0F76}"/>
                </a:ext>
              </a:extLst>
            </p:cNvPr>
            <p:cNvSpPr txBox="1"/>
            <p:nvPr/>
          </p:nvSpPr>
          <p:spPr>
            <a:xfrm>
              <a:off x="-1587128" y="440489"/>
              <a:ext cx="1396271" cy="37054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a:t>Government</a:t>
              </a:r>
              <a:endParaRPr lang="en-IN" dirty="0"/>
            </a:p>
          </p:txBody>
        </p:sp>
        <p:cxnSp>
          <p:nvCxnSpPr>
            <p:cNvPr id="8" name="Connector: Elbow 7">
              <a:extLst>
                <a:ext uri="{FF2B5EF4-FFF2-40B4-BE49-F238E27FC236}">
                  <a16:creationId xmlns:a16="http://schemas.microsoft.com/office/drawing/2014/main" id="{BADAB827-8CDF-26E5-7535-1C115D6C5620}"/>
                </a:ext>
              </a:extLst>
            </p:cNvPr>
            <p:cNvCxnSpPr>
              <a:cxnSpLocks/>
              <a:stCxn id="2058" idx="1"/>
            </p:cNvCxnSpPr>
            <p:nvPr/>
          </p:nvCxnSpPr>
          <p:spPr>
            <a:xfrm rot="10800000" flipV="1">
              <a:off x="-1999299" y="4321519"/>
              <a:ext cx="737771" cy="11486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3D88F9F-9844-896E-01C7-B2FED8607E10}"/>
                </a:ext>
              </a:extLst>
            </p:cNvPr>
            <p:cNvCxnSpPr>
              <a:cxnSpLocks/>
              <a:endCxn id="4" idx="0"/>
            </p:cNvCxnSpPr>
            <p:nvPr/>
          </p:nvCxnSpPr>
          <p:spPr>
            <a:xfrm rot="16200000" flipH="1">
              <a:off x="-14256" y="4414192"/>
              <a:ext cx="1280936" cy="840572"/>
            </a:xfrm>
            <a:prstGeom prst="bentConnector3">
              <a:avLst>
                <a:gd name="adj1" fmla="val 9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114BCAE6-AD23-E65F-49C7-F859E0E80B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291885" y="5002213"/>
              <a:ext cx="2118027" cy="13424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remium Vector | Businessman central bank man rolling money ...">
              <a:extLst>
                <a:ext uri="{FF2B5EF4-FFF2-40B4-BE49-F238E27FC236}">
                  <a16:creationId xmlns:a16="http://schemas.microsoft.com/office/drawing/2014/main" id="{B19788B4-08E8-A9BF-EA92-64F585DE849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30477" y="5504735"/>
              <a:ext cx="1636170" cy="1088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heap loans: ICICI Bank, PNB, Central Bank cut lending rates ...">
              <a:extLst>
                <a:ext uri="{FF2B5EF4-FFF2-40B4-BE49-F238E27FC236}">
                  <a16:creationId xmlns:a16="http://schemas.microsoft.com/office/drawing/2014/main" id="{90F31961-B20D-E206-0D8D-AED6BD8B71F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7989" y="5474946"/>
              <a:ext cx="1677017" cy="11159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is the fraction of money in banks that is available to ...">
              <a:extLst>
                <a:ext uri="{FF2B5EF4-FFF2-40B4-BE49-F238E27FC236}">
                  <a16:creationId xmlns:a16="http://schemas.microsoft.com/office/drawing/2014/main" id="{C731C4D4-15FF-5BFC-419B-24E22FE0A4B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61529" y="3683164"/>
              <a:ext cx="1459096" cy="1276709"/>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371D3C24-E15F-767B-CA8B-36E836930D87}"/>
                </a:ext>
              </a:extLst>
            </p:cNvPr>
            <p:cNvSpPr/>
            <p:nvPr/>
          </p:nvSpPr>
          <p:spPr>
            <a:xfrm>
              <a:off x="-3963091" y="5679769"/>
              <a:ext cx="679350" cy="29345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98EF5C3A-5DA9-6882-720F-1FD27B799F63}"/>
              </a:ext>
            </a:extLst>
          </p:cNvPr>
          <p:cNvGrpSpPr/>
          <p:nvPr/>
        </p:nvGrpSpPr>
        <p:grpSpPr>
          <a:xfrm>
            <a:off x="-10284912" y="-121902"/>
            <a:ext cx="12216833" cy="6979902"/>
            <a:chOff x="-7951194" y="0"/>
            <a:chExt cx="9848850" cy="6858000"/>
          </a:xfrm>
        </p:grpSpPr>
        <p:sp>
          <p:nvSpPr>
            <p:cNvPr id="46" name="Rectangle 45">
              <a:extLst>
                <a:ext uri="{FF2B5EF4-FFF2-40B4-BE49-F238E27FC236}">
                  <a16:creationId xmlns:a16="http://schemas.microsoft.com/office/drawing/2014/main" id="{D0E1F438-7944-D05E-6F06-C968708DF364}"/>
                </a:ext>
              </a:extLst>
            </p:cNvPr>
            <p:cNvSpPr/>
            <p:nvPr/>
          </p:nvSpPr>
          <p:spPr>
            <a:xfrm>
              <a:off x="-7951194" y="0"/>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24996413-E7D9-0688-5552-96CE3836FCA6}"/>
                </a:ext>
              </a:extLst>
            </p:cNvPr>
            <p:cNvSpPr txBox="1"/>
            <p:nvPr/>
          </p:nvSpPr>
          <p:spPr>
            <a:xfrm>
              <a:off x="-2822125" y="184569"/>
              <a:ext cx="1657350"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Money Lending</a:t>
              </a:r>
              <a:endParaRPr lang="en-IN" dirty="0"/>
            </a:p>
          </p:txBody>
        </p:sp>
        <p:pic>
          <p:nvPicPr>
            <p:cNvPr id="43" name="Picture 2" descr="Kashwitney MONEY Lenders">
              <a:extLst>
                <a:ext uri="{FF2B5EF4-FFF2-40B4-BE49-F238E27FC236}">
                  <a16:creationId xmlns:a16="http://schemas.microsoft.com/office/drawing/2014/main" id="{B2B68802-5F58-404A-AA61-F2846C6C224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405106" y="1605625"/>
              <a:ext cx="1432844" cy="14328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4" name="Diagram 43">
              <a:extLst>
                <a:ext uri="{FF2B5EF4-FFF2-40B4-BE49-F238E27FC236}">
                  <a16:creationId xmlns:a16="http://schemas.microsoft.com/office/drawing/2014/main" id="{2A241CE6-A07B-E10A-6394-EBB87AFDC2E7}"/>
                </a:ext>
              </a:extLst>
            </p:cNvPr>
            <p:cNvGraphicFramePr/>
            <p:nvPr>
              <p:extLst>
                <p:ext uri="{D42A27DB-BD31-4B8C-83A1-F6EECF244321}">
                  <p14:modId xmlns:p14="http://schemas.microsoft.com/office/powerpoint/2010/main" val="3750985847"/>
                </p:ext>
              </p:extLst>
            </p:nvPr>
          </p:nvGraphicFramePr>
          <p:xfrm>
            <a:off x="-5693449" y="811537"/>
            <a:ext cx="4578993" cy="3000519"/>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45" name="Picture 44">
              <a:extLst>
                <a:ext uri="{FF2B5EF4-FFF2-40B4-BE49-F238E27FC236}">
                  <a16:creationId xmlns:a16="http://schemas.microsoft.com/office/drawing/2014/main" id="{E0C4F8E7-9172-5633-B545-F12CD2BD9F7E}"/>
                </a:ext>
              </a:extLst>
            </p:cNvPr>
            <p:cNvPicPr>
              <a:picLocks noChangeAspect="1"/>
            </p:cNvPicPr>
            <p:nvPr/>
          </p:nvPicPr>
          <p:blipFill>
            <a:blip r:embed="rId37"/>
            <a:stretch>
              <a:fillRect/>
            </a:stretch>
          </p:blipFill>
          <p:spPr>
            <a:xfrm>
              <a:off x="-4694140" y="4071325"/>
              <a:ext cx="4467467" cy="2214097"/>
            </a:xfrm>
            <a:prstGeom prst="rect">
              <a:avLst/>
            </a:prstGeom>
          </p:spPr>
        </p:pic>
      </p:grpSp>
    </p:spTree>
    <p:extLst>
      <p:ext uri="{BB962C8B-B14F-4D97-AF65-F5344CB8AC3E}">
        <p14:creationId xmlns:p14="http://schemas.microsoft.com/office/powerpoint/2010/main" val="24672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91 0.01135 L 0.62617 0.00024 " pathEditMode="relative" rAng="0" ptsTypes="AA">
                                      <p:cBhvr>
                                        <p:cTn id="6" dur="2000" fill="hold"/>
                                        <p:tgtEl>
                                          <p:spTgt spid="20"/>
                                        </p:tgtEl>
                                        <p:attrNameLst>
                                          <p:attrName>ppt_x</p:attrName>
                                          <p:attrName>ppt_y</p:attrName>
                                        </p:attrNameLst>
                                      </p:cBhvr>
                                      <p:rCtr x="31263" y="-55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4.07407E-6 L 0.69076 -0.00648 " pathEditMode="relative" rAng="0" ptsTypes="AA">
                                      <p:cBhvr>
                                        <p:cTn id="10" dur="2000" fill="hold"/>
                                        <p:tgtEl>
                                          <p:spTgt spid="21"/>
                                        </p:tgtEl>
                                        <p:attrNameLst>
                                          <p:attrName>ppt_x</p:attrName>
                                          <p:attrName>ppt_y</p:attrName>
                                        </p:attrNameLst>
                                      </p:cBhvr>
                                      <p:rCtr x="34531" y="-324"/>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16667E-7 4.44444E-6 L 0.76224 -0.0044 " pathEditMode="relative" rAng="0" ptsTypes="AA">
                                      <p:cBhvr>
                                        <p:cTn id="14" dur="2000" fill="hold"/>
                                        <p:tgtEl>
                                          <p:spTgt spid="24"/>
                                        </p:tgtEl>
                                        <p:attrNameLst>
                                          <p:attrName>ppt_x</p:attrName>
                                          <p:attrName>ppt_y</p:attrName>
                                        </p:attrNameLst>
                                      </p:cBhvr>
                                      <p:rCtr x="38112" y="-231"/>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875E-6 -2.22222E-6 L 0.84258 0.01852 " pathEditMode="relative" rAng="0" ptsTypes="AA">
                                      <p:cBhvr>
                                        <p:cTn id="18" dur="2000" fill="hold"/>
                                        <p:tgtEl>
                                          <p:spTgt spid="40"/>
                                        </p:tgtEl>
                                        <p:attrNameLst>
                                          <p:attrName>ppt_x</p:attrName>
                                          <p:attrName>ppt_y</p:attrName>
                                        </p:attrNameLst>
                                      </p:cBhvr>
                                      <p:rCtr x="42122"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DCEB7AFD-D23F-4C2A-87A1-904AD68BAF61}"/>
              </a:ext>
            </a:extLst>
          </p:cNvPr>
          <p:cNvSpPr txBox="1"/>
          <p:nvPr/>
        </p:nvSpPr>
        <p:spPr>
          <a:xfrm>
            <a:off x="6475187" y="4928107"/>
            <a:ext cx="4882641" cy="923330"/>
          </a:xfrm>
          <a:prstGeom prst="rect">
            <a:avLst/>
          </a:prstGeom>
          <a:noFill/>
        </p:spPr>
        <p:txBody>
          <a:bodyPr wrap="square" rtlCol="0" anchor="ctr">
            <a:spAutoFit/>
          </a:bodyPr>
          <a:lstStyle/>
          <a:p>
            <a:pPr algn="dist"/>
            <a:r>
              <a:rPr lang="en-US" altLang="ko-KR" sz="5400" b="1" dirty="0">
                <a:solidFill>
                  <a:schemeClr val="accent2"/>
                </a:solidFill>
                <a:latin typeface="+mj-lt"/>
                <a:cs typeface="Arial" pitchFamily="34" charset="0"/>
              </a:rPr>
              <a:t>Credit</a:t>
            </a:r>
            <a:r>
              <a:rPr lang="en-US" altLang="ko-KR" sz="5400" b="1" dirty="0">
                <a:solidFill>
                  <a:schemeClr val="bg1"/>
                </a:solidFill>
                <a:latin typeface="+mj-lt"/>
                <a:cs typeface="Arial" pitchFamily="34" charset="0"/>
              </a:rPr>
              <a:t> </a:t>
            </a:r>
            <a:r>
              <a:rPr lang="en-US" altLang="ko-KR" sz="5400" dirty="0">
                <a:solidFill>
                  <a:schemeClr val="bg1"/>
                </a:solidFill>
                <a:latin typeface="+mj-lt"/>
                <a:cs typeface="Arial" pitchFamily="34" charset="0"/>
              </a:rPr>
              <a:t>Debit</a:t>
            </a:r>
            <a:endParaRPr lang="ko-KR" altLang="en-US" sz="5400" dirty="0">
              <a:solidFill>
                <a:schemeClr val="bg1"/>
              </a:solidFill>
              <a:latin typeface="+mj-lt"/>
              <a:cs typeface="Arial" pitchFamily="34" charset="0"/>
            </a:endParaRPr>
          </a:p>
        </p:txBody>
      </p:sp>
      <p:grpSp>
        <p:nvGrpSpPr>
          <p:cNvPr id="52" name="그룹 51">
            <a:extLst>
              <a:ext uri="{FF2B5EF4-FFF2-40B4-BE49-F238E27FC236}">
                <a16:creationId xmlns:a16="http://schemas.microsoft.com/office/drawing/2014/main" id="{C8CD2585-BEC4-45C4-8E56-DF4F0AD42394}"/>
              </a:ext>
            </a:extLst>
          </p:cNvPr>
          <p:cNvGrpSpPr/>
          <p:nvPr/>
        </p:nvGrpSpPr>
        <p:grpSpPr>
          <a:xfrm>
            <a:off x="148624" y="241666"/>
            <a:ext cx="3683905" cy="2244347"/>
            <a:chOff x="1200641" y="545600"/>
            <a:chExt cx="3683905" cy="2244347"/>
          </a:xfrm>
        </p:grpSpPr>
        <p:sp>
          <p:nvSpPr>
            <p:cNvPr id="34" name="TextBox 33">
              <a:extLst>
                <a:ext uri="{FF2B5EF4-FFF2-40B4-BE49-F238E27FC236}">
                  <a16:creationId xmlns:a16="http://schemas.microsoft.com/office/drawing/2014/main" id="{6058E9A5-EC85-47DF-8AE5-4DB345647C37}"/>
                </a:ext>
              </a:extLst>
            </p:cNvPr>
            <p:cNvSpPr txBox="1"/>
            <p:nvPr/>
          </p:nvSpPr>
          <p:spPr>
            <a:xfrm>
              <a:off x="1495848" y="545600"/>
              <a:ext cx="3388698" cy="461665"/>
            </a:xfrm>
            <a:prstGeom prst="rect">
              <a:avLst/>
            </a:prstGeom>
            <a:noFill/>
          </p:spPr>
          <p:txBody>
            <a:bodyPr wrap="square" lIns="108000" rIns="108000" rtlCol="0">
              <a:spAutoFit/>
            </a:bodyPr>
            <a:lstStyle/>
            <a:p>
              <a:r>
                <a:rPr lang="en-US" altLang="ko-KR" sz="2400" b="1" dirty="0">
                  <a:solidFill>
                    <a:schemeClr val="accent1"/>
                  </a:solidFill>
                  <a:cs typeface="Arial" pitchFamily="34" charset="0"/>
                </a:rPr>
                <a:t>What is Credit?</a:t>
              </a:r>
              <a:endParaRPr lang="ko-KR" altLang="en-US" sz="2400" b="1" dirty="0">
                <a:solidFill>
                  <a:schemeClr val="accent1"/>
                </a:solidFill>
                <a:cs typeface="Arial" pitchFamily="34" charset="0"/>
              </a:endParaRPr>
            </a:p>
          </p:txBody>
        </p:sp>
        <p:sp>
          <p:nvSpPr>
            <p:cNvPr id="51" name="TextBox 50">
              <a:extLst>
                <a:ext uri="{FF2B5EF4-FFF2-40B4-BE49-F238E27FC236}">
                  <a16:creationId xmlns:a16="http://schemas.microsoft.com/office/drawing/2014/main" id="{B49E5445-05EF-496C-A72E-06D1392ACB6E}"/>
                </a:ext>
              </a:extLst>
            </p:cNvPr>
            <p:cNvSpPr txBox="1"/>
            <p:nvPr/>
          </p:nvSpPr>
          <p:spPr>
            <a:xfrm>
              <a:off x="1200641" y="1064218"/>
              <a:ext cx="3683905" cy="172572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200" dirty="0">
                  <a:solidFill>
                    <a:schemeClr val="bg1"/>
                  </a:solidFill>
                  <a:cs typeface="Arial" pitchFamily="34" charset="0"/>
                </a:rPr>
                <a:t>Trust for one party to provide resources to another party</a:t>
              </a:r>
              <a:endParaRPr lang="ko-KR" altLang="en-US" sz="1200" dirty="0">
                <a:solidFill>
                  <a:schemeClr val="bg1"/>
                </a:solidFill>
                <a:cs typeface="Arial" pitchFamily="34" charset="0"/>
              </a:endParaRPr>
            </a:p>
            <a:p>
              <a:pPr marL="171450" indent="-171450">
                <a:lnSpc>
                  <a:spcPct val="150000"/>
                </a:lnSpc>
                <a:buFont typeface="Wingdings" panose="05000000000000000000" pitchFamily="2" charset="2"/>
                <a:buChar char="Ø"/>
              </a:pPr>
              <a:r>
                <a:rPr lang="en-US" altLang="ko-KR" sz="1200" dirty="0">
                  <a:solidFill>
                    <a:schemeClr val="bg1"/>
                  </a:solidFill>
                  <a:cs typeface="Arial" pitchFamily="34" charset="0"/>
                </a:rPr>
                <a:t>No immediate reimbursement but a promise is made to repay at later date ( ~Borrowed Money (Principle) + Interest = Final Amount)</a:t>
              </a:r>
            </a:p>
            <a:p>
              <a:pPr marL="171450" indent="-171450">
                <a:lnSpc>
                  <a:spcPct val="150000"/>
                </a:lnSpc>
                <a:buFont typeface="Wingdings" panose="05000000000000000000" pitchFamily="2" charset="2"/>
                <a:buChar char="Ø"/>
              </a:pPr>
              <a:r>
                <a:rPr lang="en-US" altLang="ko-KR" sz="1200" dirty="0">
                  <a:solidFill>
                    <a:schemeClr val="bg1"/>
                  </a:solidFill>
                  <a:cs typeface="Arial" pitchFamily="34" charset="0"/>
                </a:rPr>
                <a:t>Biggest and most Volatile part of economy.</a:t>
              </a:r>
            </a:p>
          </p:txBody>
        </p:sp>
      </p:grpSp>
      <p:grpSp>
        <p:nvGrpSpPr>
          <p:cNvPr id="53" name="그룹 52">
            <a:extLst>
              <a:ext uri="{FF2B5EF4-FFF2-40B4-BE49-F238E27FC236}">
                <a16:creationId xmlns:a16="http://schemas.microsoft.com/office/drawing/2014/main" id="{6F389A9B-61EB-4BA4-AE85-D313A6813AF4}"/>
              </a:ext>
            </a:extLst>
          </p:cNvPr>
          <p:cNvGrpSpPr/>
          <p:nvPr/>
        </p:nvGrpSpPr>
        <p:grpSpPr>
          <a:xfrm>
            <a:off x="8409451" y="263238"/>
            <a:ext cx="4091795" cy="2244347"/>
            <a:chOff x="1831827" y="567172"/>
            <a:chExt cx="4091795" cy="2244347"/>
          </a:xfrm>
        </p:grpSpPr>
        <p:sp>
          <p:nvSpPr>
            <p:cNvPr id="56" name="TextBox 55">
              <a:extLst>
                <a:ext uri="{FF2B5EF4-FFF2-40B4-BE49-F238E27FC236}">
                  <a16:creationId xmlns:a16="http://schemas.microsoft.com/office/drawing/2014/main" id="{8297839E-3736-449A-92A4-22D137F93654}"/>
                </a:ext>
              </a:extLst>
            </p:cNvPr>
            <p:cNvSpPr txBox="1"/>
            <p:nvPr/>
          </p:nvSpPr>
          <p:spPr>
            <a:xfrm>
              <a:off x="2534924" y="567172"/>
              <a:ext cx="3388698" cy="461665"/>
            </a:xfrm>
            <a:prstGeom prst="rect">
              <a:avLst/>
            </a:prstGeom>
            <a:noFill/>
          </p:spPr>
          <p:txBody>
            <a:bodyPr wrap="square" lIns="108000" rIns="108000" rtlCol="0">
              <a:spAutoFit/>
            </a:bodyPr>
            <a:lstStyle/>
            <a:p>
              <a:r>
                <a:rPr lang="en-US" altLang="ko-KR" sz="2400" b="1" dirty="0">
                  <a:solidFill>
                    <a:schemeClr val="accent2"/>
                  </a:solidFill>
                  <a:cs typeface="Arial" pitchFamily="34" charset="0"/>
                </a:rPr>
                <a:t>What is Debit?</a:t>
              </a:r>
              <a:endParaRPr lang="ko-KR" altLang="en-US" sz="2400" b="1" dirty="0">
                <a:solidFill>
                  <a:schemeClr val="accent2"/>
                </a:solidFill>
                <a:cs typeface="Arial" pitchFamily="34" charset="0"/>
              </a:endParaRPr>
            </a:p>
          </p:txBody>
        </p:sp>
        <p:sp>
          <p:nvSpPr>
            <p:cNvPr id="55" name="TextBox 54">
              <a:extLst>
                <a:ext uri="{FF2B5EF4-FFF2-40B4-BE49-F238E27FC236}">
                  <a16:creationId xmlns:a16="http://schemas.microsoft.com/office/drawing/2014/main" id="{8C5B15FE-0827-40A5-B01E-E87638E08AEA}"/>
                </a:ext>
              </a:extLst>
            </p:cNvPr>
            <p:cNvSpPr txBox="1"/>
            <p:nvPr/>
          </p:nvSpPr>
          <p:spPr>
            <a:xfrm>
              <a:off x="1831827" y="1085790"/>
              <a:ext cx="3796585" cy="172572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200" dirty="0">
                  <a:solidFill>
                    <a:schemeClr val="bg1"/>
                  </a:solidFill>
                  <a:cs typeface="Arial" pitchFamily="34" charset="0"/>
                </a:rPr>
                <a:t>Whenever credit is issued , it turns into debt.</a:t>
              </a:r>
            </a:p>
            <a:p>
              <a:pPr marL="628650" lvl="1" indent="-171450">
                <a:lnSpc>
                  <a:spcPct val="150000"/>
                </a:lnSpc>
                <a:buFont typeface="Wingdings" panose="05000000000000000000" pitchFamily="2" charset="2"/>
                <a:buChar char="Ø"/>
              </a:pPr>
              <a:r>
                <a:rPr lang="en-US" altLang="ko-KR" sz="1200" dirty="0">
                  <a:solidFill>
                    <a:schemeClr val="bg1"/>
                  </a:solidFill>
                  <a:cs typeface="Arial" pitchFamily="34" charset="0"/>
                </a:rPr>
                <a:t>Credit for Lender ( Asset)</a:t>
              </a:r>
            </a:p>
            <a:p>
              <a:pPr marL="628650" lvl="1" indent="-171450">
                <a:lnSpc>
                  <a:spcPct val="150000"/>
                </a:lnSpc>
                <a:buFont typeface="Wingdings" panose="05000000000000000000" pitchFamily="2" charset="2"/>
                <a:buChar char="Ø"/>
              </a:pPr>
              <a:r>
                <a:rPr lang="en-US" altLang="ko-KR" sz="1200" dirty="0">
                  <a:solidFill>
                    <a:schemeClr val="bg1"/>
                  </a:solidFill>
                  <a:cs typeface="Arial" pitchFamily="34" charset="0"/>
                </a:rPr>
                <a:t>Debit for Borrower ( Liability)</a:t>
              </a:r>
            </a:p>
            <a:p>
              <a:pPr marL="171450" indent="-171450">
                <a:lnSpc>
                  <a:spcPct val="150000"/>
                </a:lnSpc>
                <a:buFont typeface="Wingdings" panose="05000000000000000000" pitchFamily="2" charset="2"/>
                <a:buChar char="Ø"/>
              </a:pPr>
              <a:r>
                <a:rPr lang="en-US" altLang="ko-KR" sz="1200" dirty="0">
                  <a:solidFill>
                    <a:schemeClr val="bg1"/>
                  </a:solidFill>
                  <a:cs typeface="Arial" pitchFamily="34" charset="0"/>
                </a:rPr>
                <a:t>Transaction settled in future when money repaid with interest.</a:t>
              </a:r>
              <a:endParaRPr lang="ko-KR" altLang="en-US" sz="1200" dirty="0">
                <a:solidFill>
                  <a:schemeClr val="bg1"/>
                </a:solidFill>
                <a:cs typeface="Arial" pitchFamily="34" charset="0"/>
              </a:endParaRPr>
            </a:p>
            <a:p>
              <a:pPr marL="171450" indent="-171450">
                <a:lnSpc>
                  <a:spcPct val="150000"/>
                </a:lnSpc>
                <a:buFont typeface="Wingdings" panose="05000000000000000000" pitchFamily="2" charset="2"/>
                <a:buChar char="Ø"/>
              </a:pPr>
              <a:endParaRPr lang="en-US" altLang="ko-KR" sz="1200" dirty="0">
                <a:solidFill>
                  <a:schemeClr val="bg1"/>
                </a:solidFill>
                <a:cs typeface="Arial" pitchFamily="34" charset="0"/>
              </a:endParaRPr>
            </a:p>
          </p:txBody>
        </p:sp>
      </p:grpSp>
      <p:pic>
        <p:nvPicPr>
          <p:cNvPr id="1026" name="Picture 2">
            <a:extLst>
              <a:ext uri="{FF2B5EF4-FFF2-40B4-BE49-F238E27FC236}">
                <a16:creationId xmlns:a16="http://schemas.microsoft.com/office/drawing/2014/main" id="{BAAD74A5-55CD-04C5-1456-B525241DF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162" y="160871"/>
            <a:ext cx="4215676" cy="23713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47A535-EE2C-5E52-B035-CF0DE1947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236" y="2888494"/>
            <a:ext cx="1768950" cy="1080000"/>
          </a:xfrm>
          <a:prstGeom prst="rect">
            <a:avLst/>
          </a:prstGeom>
        </p:spPr>
      </p:pic>
      <p:pic>
        <p:nvPicPr>
          <p:cNvPr id="1028" name="Picture 4">
            <a:extLst>
              <a:ext uri="{FF2B5EF4-FFF2-40B4-BE49-F238E27FC236}">
                <a16:creationId xmlns:a16="http://schemas.microsoft.com/office/drawing/2014/main" id="{D9F9BAD5-9BAD-6BA5-82AB-CE28342E2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339" y="2828301"/>
            <a:ext cx="2723266" cy="15608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71B496-30A9-E4A4-A9CD-5C1543B07FC3}"/>
              </a:ext>
            </a:extLst>
          </p:cNvPr>
          <p:cNvPicPr>
            <a:picLocks noChangeAspect="1"/>
          </p:cNvPicPr>
          <p:nvPr/>
        </p:nvPicPr>
        <p:blipFill>
          <a:blip r:embed="rId5"/>
          <a:stretch>
            <a:fillRect/>
          </a:stretch>
        </p:blipFill>
        <p:spPr>
          <a:xfrm>
            <a:off x="4740647" y="2888494"/>
            <a:ext cx="1734540" cy="1080000"/>
          </a:xfrm>
          <a:prstGeom prst="rect">
            <a:avLst/>
          </a:prstGeom>
        </p:spPr>
      </p:pic>
      <p:sp>
        <p:nvSpPr>
          <p:cNvPr id="10" name="Arrow: Right 9">
            <a:extLst>
              <a:ext uri="{FF2B5EF4-FFF2-40B4-BE49-F238E27FC236}">
                <a16:creationId xmlns:a16="http://schemas.microsoft.com/office/drawing/2014/main" id="{105B062C-0EB4-DC59-0BBF-F4D2270C7640}"/>
              </a:ext>
            </a:extLst>
          </p:cNvPr>
          <p:cNvSpPr/>
          <p:nvPr/>
        </p:nvSpPr>
        <p:spPr>
          <a:xfrm>
            <a:off x="3218154" y="3180522"/>
            <a:ext cx="1081377" cy="34985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35568B1-BEAB-F5BA-2C09-D30FE527E136}"/>
              </a:ext>
            </a:extLst>
          </p:cNvPr>
          <p:cNvSpPr/>
          <p:nvPr/>
        </p:nvSpPr>
        <p:spPr>
          <a:xfrm>
            <a:off x="6781663" y="3193061"/>
            <a:ext cx="1081377" cy="34985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8822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The Cycle Continues..</a:t>
            </a:r>
          </a:p>
        </p:txBody>
      </p:sp>
      <p:grpSp>
        <p:nvGrpSpPr>
          <p:cNvPr id="60" name="그룹 59">
            <a:extLst>
              <a:ext uri="{FF2B5EF4-FFF2-40B4-BE49-F238E27FC236}">
                <a16:creationId xmlns:a16="http://schemas.microsoft.com/office/drawing/2014/main" id="{EE6666A6-486E-40A5-9E53-2F261DCB5E9B}"/>
              </a:ext>
            </a:extLst>
          </p:cNvPr>
          <p:cNvGrpSpPr/>
          <p:nvPr/>
        </p:nvGrpSpPr>
        <p:grpSpPr>
          <a:xfrm>
            <a:off x="367921" y="3429000"/>
            <a:ext cx="8107865" cy="1296621"/>
            <a:chOff x="2099073" y="3345967"/>
            <a:chExt cx="6157167" cy="1049416"/>
          </a:xfrm>
        </p:grpSpPr>
        <p:cxnSp>
          <p:nvCxnSpPr>
            <p:cNvPr id="62" name="Straight Connector 2">
              <a:extLst>
                <a:ext uri="{FF2B5EF4-FFF2-40B4-BE49-F238E27FC236}">
                  <a16:creationId xmlns:a16="http://schemas.microsoft.com/office/drawing/2014/main" id="{541C0A43-D360-4FA0-9790-509DFE6221F9}"/>
                </a:ext>
              </a:extLst>
            </p:cNvPr>
            <p:cNvCxnSpPr>
              <a:cxnSpLocks/>
            </p:cNvCxnSpPr>
            <p:nvPr/>
          </p:nvCxnSpPr>
          <p:spPr>
            <a:xfrm rot="18780000">
              <a:off x="2922517" y="3008336"/>
              <a:ext cx="1" cy="675264"/>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4">
              <a:extLst>
                <a:ext uri="{FF2B5EF4-FFF2-40B4-BE49-F238E27FC236}">
                  <a16:creationId xmlns:a16="http://schemas.microsoft.com/office/drawing/2014/main" id="{1B4188AA-423F-40E3-95D9-33A0B558DA5A}"/>
                </a:ext>
              </a:extLst>
            </p:cNvPr>
            <p:cNvCxnSpPr>
              <a:cxnSpLocks/>
            </p:cNvCxnSpPr>
            <p:nvPr/>
          </p:nvCxnSpPr>
          <p:spPr>
            <a:xfrm rot="18780000">
              <a:off x="5326330" y="3008336"/>
              <a:ext cx="1" cy="675264"/>
            </a:xfrm>
            <a:prstGeom prst="line">
              <a:avLst/>
            </a:prstGeom>
            <a:ln w="666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5">
              <a:extLst>
                <a:ext uri="{FF2B5EF4-FFF2-40B4-BE49-F238E27FC236}">
                  <a16:creationId xmlns:a16="http://schemas.microsoft.com/office/drawing/2014/main" id="{A9F9ECA5-0373-4F47-9470-F6C00A353899}"/>
                </a:ext>
              </a:extLst>
            </p:cNvPr>
            <p:cNvCxnSpPr>
              <a:cxnSpLocks/>
            </p:cNvCxnSpPr>
            <p:nvPr/>
          </p:nvCxnSpPr>
          <p:spPr>
            <a:xfrm rot="2820000" flipV="1">
              <a:off x="6537899" y="4057751"/>
              <a:ext cx="1" cy="675264"/>
            </a:xfrm>
            <a:prstGeom prst="line">
              <a:avLst/>
            </a:prstGeom>
            <a:ln w="666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Chevron 8">
              <a:extLst>
                <a:ext uri="{FF2B5EF4-FFF2-40B4-BE49-F238E27FC236}">
                  <a16:creationId xmlns:a16="http://schemas.microsoft.com/office/drawing/2014/main" id="{48E3229B-6431-4F98-8DB1-ADE8F89AE854}"/>
                </a:ext>
              </a:extLst>
            </p:cNvPr>
            <p:cNvSpPr/>
            <p:nvPr/>
          </p:nvSpPr>
          <p:spPr>
            <a:xfrm>
              <a:off x="2099073" y="3596019"/>
              <a:ext cx="1323092" cy="538540"/>
            </a:xfrm>
            <a:prstGeom prst="chevron">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66" name="Chevron 9">
              <a:extLst>
                <a:ext uri="{FF2B5EF4-FFF2-40B4-BE49-F238E27FC236}">
                  <a16:creationId xmlns:a16="http://schemas.microsoft.com/office/drawing/2014/main" id="{CB1CD383-31F9-4AF2-AB3D-7D8BB044A712}"/>
                </a:ext>
              </a:extLst>
            </p:cNvPr>
            <p:cNvSpPr/>
            <p:nvPr/>
          </p:nvSpPr>
          <p:spPr>
            <a:xfrm>
              <a:off x="3307591" y="3596019"/>
              <a:ext cx="1323092" cy="538540"/>
            </a:xfrm>
            <a:prstGeom prst="chevron">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7" name="Chevron 10">
              <a:extLst>
                <a:ext uri="{FF2B5EF4-FFF2-40B4-BE49-F238E27FC236}">
                  <a16:creationId xmlns:a16="http://schemas.microsoft.com/office/drawing/2014/main" id="{09974F8F-5B67-425C-A4E1-AC144D26460A}"/>
                </a:ext>
              </a:extLst>
            </p:cNvPr>
            <p:cNvSpPr/>
            <p:nvPr/>
          </p:nvSpPr>
          <p:spPr>
            <a:xfrm>
              <a:off x="5724628" y="3596019"/>
              <a:ext cx="1323092" cy="538540"/>
            </a:xfrm>
            <a:prstGeom prst="chevron">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8" name="Chevron 11">
              <a:extLst>
                <a:ext uri="{FF2B5EF4-FFF2-40B4-BE49-F238E27FC236}">
                  <a16:creationId xmlns:a16="http://schemas.microsoft.com/office/drawing/2014/main" id="{55C759A5-B6F8-4C48-B512-3B6847586835}"/>
                </a:ext>
              </a:extLst>
            </p:cNvPr>
            <p:cNvSpPr/>
            <p:nvPr/>
          </p:nvSpPr>
          <p:spPr>
            <a:xfrm>
              <a:off x="6933148" y="3596019"/>
              <a:ext cx="1323092" cy="538540"/>
            </a:xfrm>
            <a:prstGeom prst="chevr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69" name="Chevron 12">
              <a:extLst>
                <a:ext uri="{FF2B5EF4-FFF2-40B4-BE49-F238E27FC236}">
                  <a16:creationId xmlns:a16="http://schemas.microsoft.com/office/drawing/2014/main" id="{47A069D8-ECB1-4EB3-9A8A-B84FDFD71F0E}"/>
                </a:ext>
              </a:extLst>
            </p:cNvPr>
            <p:cNvSpPr/>
            <p:nvPr/>
          </p:nvSpPr>
          <p:spPr>
            <a:xfrm>
              <a:off x="4516110" y="3596019"/>
              <a:ext cx="1323092" cy="538540"/>
            </a:xfrm>
            <a:prstGeom prst="chevron">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cxnSp>
          <p:nvCxnSpPr>
            <p:cNvPr id="70" name="Straight Connector 5">
              <a:extLst>
                <a:ext uri="{FF2B5EF4-FFF2-40B4-BE49-F238E27FC236}">
                  <a16:creationId xmlns:a16="http://schemas.microsoft.com/office/drawing/2014/main" id="{B99F05C2-6B6C-4BBA-B07F-9C5504A0EDDE}"/>
                </a:ext>
              </a:extLst>
            </p:cNvPr>
            <p:cNvCxnSpPr>
              <a:cxnSpLocks/>
            </p:cNvCxnSpPr>
            <p:nvPr/>
          </p:nvCxnSpPr>
          <p:spPr>
            <a:xfrm rot="2820000" flipV="1">
              <a:off x="4121993" y="4057751"/>
              <a:ext cx="1" cy="675264"/>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1" name="Oval 14">
            <a:extLst>
              <a:ext uri="{FF2B5EF4-FFF2-40B4-BE49-F238E27FC236}">
                <a16:creationId xmlns:a16="http://schemas.microsoft.com/office/drawing/2014/main" id="{39ACE837-FE41-4E6B-8E1B-6939D4DB2BF5}"/>
              </a:ext>
            </a:extLst>
          </p:cNvPr>
          <p:cNvSpPr/>
          <p:nvPr/>
        </p:nvSpPr>
        <p:spPr>
          <a:xfrm>
            <a:off x="8580890" y="3262401"/>
            <a:ext cx="1533683" cy="1533683"/>
          </a:xfrm>
          <a:prstGeom prst="ellipse">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4360474A-47C4-4077-9383-004FB07BF139}"/>
              </a:ext>
            </a:extLst>
          </p:cNvPr>
          <p:cNvSpPr txBox="1"/>
          <p:nvPr/>
        </p:nvSpPr>
        <p:spPr>
          <a:xfrm>
            <a:off x="5197778" y="2389531"/>
            <a:ext cx="1572378" cy="1015663"/>
          </a:xfrm>
          <a:prstGeom prst="rect">
            <a:avLst/>
          </a:prstGeom>
          <a:noFill/>
        </p:spPr>
        <p:txBody>
          <a:bodyPr wrap="square" rtlCol="0">
            <a:spAutoFit/>
          </a:bodyPr>
          <a:lstStyle/>
          <a:p>
            <a:r>
              <a:rPr lang="en-US" altLang="ko-KR" sz="1200" dirty="0">
                <a:solidFill>
                  <a:schemeClr val="bg1"/>
                </a:solidFill>
                <a:cs typeface="Arial" pitchFamily="34" charset="0"/>
              </a:rPr>
              <a:t>With higher credit score , you borrow more as Bank provides a lower interest rate.</a:t>
            </a:r>
            <a:endParaRPr lang="ko-KR" altLang="en-US" sz="1200" dirty="0">
              <a:solidFill>
                <a:schemeClr val="bg1"/>
              </a:solidFill>
              <a:cs typeface="Arial" pitchFamily="34" charset="0"/>
            </a:endParaRPr>
          </a:p>
        </p:txBody>
      </p:sp>
      <p:sp>
        <p:nvSpPr>
          <p:cNvPr id="88" name="TextBox 87">
            <a:extLst>
              <a:ext uri="{FF2B5EF4-FFF2-40B4-BE49-F238E27FC236}">
                <a16:creationId xmlns:a16="http://schemas.microsoft.com/office/drawing/2014/main" id="{C967D974-1D0F-40C4-9D40-C07C720F14D7}"/>
              </a:ext>
            </a:extLst>
          </p:cNvPr>
          <p:cNvSpPr txBox="1"/>
          <p:nvPr/>
        </p:nvSpPr>
        <p:spPr>
          <a:xfrm>
            <a:off x="2026091" y="2989695"/>
            <a:ext cx="1572378" cy="646331"/>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People spend more as purchasing power increases</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92" name="직사각형 113">
            <a:extLst>
              <a:ext uri="{FF2B5EF4-FFF2-40B4-BE49-F238E27FC236}">
                <a16:creationId xmlns:a16="http://schemas.microsoft.com/office/drawing/2014/main" id="{0E7FD93D-66F9-42FB-8929-C6A69CED97EC}"/>
              </a:ext>
            </a:extLst>
          </p:cNvPr>
          <p:cNvSpPr>
            <a:spLocks noChangeArrowheads="1"/>
          </p:cNvSpPr>
          <p:nvPr/>
        </p:nvSpPr>
        <p:spPr bwMode="auto">
          <a:xfrm>
            <a:off x="882988" y="3844014"/>
            <a:ext cx="837130" cy="46166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bg1"/>
                </a:solidFill>
                <a:latin typeface="Times New Roman" panose="02020603050405020304" pitchFamily="18" charset="0"/>
                <a:cs typeface="Times New Roman" panose="02020603050405020304" pitchFamily="18" charset="0"/>
              </a:rPr>
              <a:t>Income  Increase</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F7547EB6-169D-489D-86C1-EB9ACDD8F018}"/>
              </a:ext>
            </a:extLst>
          </p:cNvPr>
          <p:cNvSpPr txBox="1"/>
          <p:nvPr/>
        </p:nvSpPr>
        <p:spPr>
          <a:xfrm>
            <a:off x="2521021" y="3929787"/>
            <a:ext cx="665562" cy="276999"/>
          </a:xfrm>
          <a:prstGeom prst="rect">
            <a:avLst/>
          </a:prstGeom>
          <a:noFill/>
        </p:spPr>
        <p:txBody>
          <a:bodyPr wrap="square" rtlCol="0">
            <a:spAutoFit/>
          </a:bodyPr>
          <a:lstStyle/>
          <a:p>
            <a:pPr algn="ctr"/>
            <a:r>
              <a:rPr lang="en-US" altLang="ko-KR" sz="1200" b="1" dirty="0">
                <a:solidFill>
                  <a:schemeClr val="bg1"/>
                </a:solidFill>
                <a:latin typeface="Times New Roman" panose="02020603050405020304" pitchFamily="18" charset="0"/>
                <a:cs typeface="Times New Roman" panose="02020603050405020304" pitchFamily="18" charset="0"/>
              </a:rPr>
              <a:t>Rich</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39FC8AAE-8B3A-4356-8B5E-04B02C583DAA}"/>
              </a:ext>
            </a:extLst>
          </p:cNvPr>
          <p:cNvSpPr txBox="1"/>
          <p:nvPr/>
        </p:nvSpPr>
        <p:spPr>
          <a:xfrm>
            <a:off x="4066867" y="3871589"/>
            <a:ext cx="665562" cy="461665"/>
          </a:xfrm>
          <a:prstGeom prst="rect">
            <a:avLst/>
          </a:prstGeom>
          <a:noFill/>
        </p:spPr>
        <p:txBody>
          <a:bodyPr wrap="square" rtlCol="0">
            <a:spAutoFit/>
          </a:bodyPr>
          <a:lstStyle/>
          <a:p>
            <a:pPr algn="ctr"/>
            <a:r>
              <a:rPr lang="en-US" altLang="ko-KR" sz="1200" b="1" dirty="0">
                <a:solidFill>
                  <a:schemeClr val="bg1"/>
                </a:solidFill>
                <a:latin typeface="Times New Roman" panose="02020603050405020304" pitchFamily="18" charset="0"/>
                <a:cs typeface="Times New Roman" panose="02020603050405020304" pitchFamily="18" charset="0"/>
              </a:rPr>
              <a:t>Credit Score</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1A5AD912-08C8-445A-A112-B1280A387B85}"/>
              </a:ext>
            </a:extLst>
          </p:cNvPr>
          <p:cNvSpPr txBox="1"/>
          <p:nvPr/>
        </p:nvSpPr>
        <p:spPr>
          <a:xfrm>
            <a:off x="5519945" y="3851432"/>
            <a:ext cx="928043" cy="461665"/>
          </a:xfrm>
          <a:prstGeom prst="rect">
            <a:avLst/>
          </a:prstGeom>
          <a:noFill/>
        </p:spPr>
        <p:txBody>
          <a:bodyPr wrap="square" rtlCol="0">
            <a:spAutoFit/>
          </a:bodyPr>
          <a:lstStyle/>
          <a:p>
            <a:pPr algn="ctr"/>
            <a:r>
              <a:rPr lang="en-US" altLang="ko-KR" sz="1200" b="1" dirty="0">
                <a:solidFill>
                  <a:schemeClr val="bg1"/>
                </a:solidFill>
                <a:latin typeface="Times New Roman" panose="02020603050405020304" pitchFamily="18" charset="0"/>
                <a:cs typeface="Times New Roman" panose="02020603050405020304" pitchFamily="18" charset="0"/>
              </a:rPr>
              <a:t>Borrow More</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07CF5EB6-09E5-4BF5-93E8-0ED4DAEAD119}"/>
              </a:ext>
            </a:extLst>
          </p:cNvPr>
          <p:cNvSpPr txBox="1"/>
          <p:nvPr/>
        </p:nvSpPr>
        <p:spPr>
          <a:xfrm>
            <a:off x="7055907" y="3774764"/>
            <a:ext cx="1012728" cy="600164"/>
          </a:xfrm>
          <a:prstGeom prst="rect">
            <a:avLst/>
          </a:prstGeom>
          <a:noFill/>
        </p:spPr>
        <p:txBody>
          <a:bodyPr wrap="square" rtlCol="0">
            <a:spAutoFit/>
          </a:bodyPr>
          <a:lstStyle/>
          <a:p>
            <a:pPr algn="ctr"/>
            <a:r>
              <a:rPr lang="en-US" altLang="ko-KR" sz="1100" b="1" dirty="0">
                <a:solidFill>
                  <a:schemeClr val="bg1"/>
                </a:solidFill>
                <a:latin typeface="Times New Roman" panose="02020603050405020304" pitchFamily="18" charset="0"/>
                <a:cs typeface="Times New Roman" panose="02020603050405020304" pitchFamily="18" charset="0"/>
              </a:rPr>
              <a:t>Credit Worthy Borrower</a:t>
            </a:r>
            <a:endParaRPr lang="ko-KR" altLang="en-US" sz="11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2EEDAE-C819-2DB7-52EE-88B18611A303}"/>
              </a:ext>
            </a:extLst>
          </p:cNvPr>
          <p:cNvPicPr>
            <a:picLocks noChangeAspect="1"/>
          </p:cNvPicPr>
          <p:nvPr/>
        </p:nvPicPr>
        <p:blipFill>
          <a:blip r:embed="rId2"/>
          <a:stretch>
            <a:fillRect/>
          </a:stretch>
        </p:blipFill>
        <p:spPr>
          <a:xfrm>
            <a:off x="226298" y="2231517"/>
            <a:ext cx="952500" cy="952500"/>
          </a:xfrm>
          <a:prstGeom prst="rect">
            <a:avLst/>
          </a:prstGeom>
        </p:spPr>
      </p:pic>
      <p:pic>
        <p:nvPicPr>
          <p:cNvPr id="6" name="Picture 5">
            <a:extLst>
              <a:ext uri="{FF2B5EF4-FFF2-40B4-BE49-F238E27FC236}">
                <a16:creationId xmlns:a16="http://schemas.microsoft.com/office/drawing/2014/main" id="{80C5C2F7-B3D7-BB30-4FA8-34BF8D8331EE}"/>
              </a:ext>
            </a:extLst>
          </p:cNvPr>
          <p:cNvPicPr>
            <a:picLocks noChangeAspect="1"/>
          </p:cNvPicPr>
          <p:nvPr/>
        </p:nvPicPr>
        <p:blipFill>
          <a:blip r:embed="rId3"/>
          <a:stretch>
            <a:fillRect/>
          </a:stretch>
        </p:blipFill>
        <p:spPr>
          <a:xfrm>
            <a:off x="1754077" y="4883376"/>
            <a:ext cx="952500" cy="952500"/>
          </a:xfrm>
          <a:prstGeom prst="rect">
            <a:avLst/>
          </a:prstGeom>
        </p:spPr>
      </p:pic>
      <p:pic>
        <p:nvPicPr>
          <p:cNvPr id="8" name="Picture 7">
            <a:extLst>
              <a:ext uri="{FF2B5EF4-FFF2-40B4-BE49-F238E27FC236}">
                <a16:creationId xmlns:a16="http://schemas.microsoft.com/office/drawing/2014/main" id="{9DAB3A7D-52D6-740E-3898-1F40C84D7C04}"/>
              </a:ext>
            </a:extLst>
          </p:cNvPr>
          <p:cNvPicPr>
            <a:picLocks noChangeAspect="1"/>
          </p:cNvPicPr>
          <p:nvPr/>
        </p:nvPicPr>
        <p:blipFill>
          <a:blip r:embed="rId4"/>
          <a:stretch>
            <a:fillRect/>
          </a:stretch>
        </p:blipFill>
        <p:spPr>
          <a:xfrm>
            <a:off x="3847153" y="2350260"/>
            <a:ext cx="769788" cy="769788"/>
          </a:xfrm>
          <a:prstGeom prst="rect">
            <a:avLst/>
          </a:prstGeom>
        </p:spPr>
      </p:pic>
      <p:sp>
        <p:nvSpPr>
          <p:cNvPr id="9" name="TextBox 8">
            <a:extLst>
              <a:ext uri="{FF2B5EF4-FFF2-40B4-BE49-F238E27FC236}">
                <a16:creationId xmlns:a16="http://schemas.microsoft.com/office/drawing/2014/main" id="{FFCE7689-AA54-FAA8-663D-F0870C7C6ADC}"/>
              </a:ext>
            </a:extLst>
          </p:cNvPr>
          <p:cNvSpPr txBox="1"/>
          <p:nvPr/>
        </p:nvSpPr>
        <p:spPr>
          <a:xfrm>
            <a:off x="3583086" y="4601770"/>
            <a:ext cx="1572378" cy="1384995"/>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Metric used by financial institutions like banks indicating whether you are likely to repay anything you borrow based on your credit history</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4FEEB6C-4028-2618-1228-6657C01FE7CE}"/>
              </a:ext>
            </a:extLst>
          </p:cNvPr>
          <p:cNvPicPr>
            <a:picLocks noChangeAspect="1"/>
          </p:cNvPicPr>
          <p:nvPr/>
        </p:nvPicPr>
        <p:blipFill>
          <a:blip r:embed="rId5"/>
          <a:stretch>
            <a:fillRect/>
          </a:stretch>
        </p:blipFill>
        <p:spPr>
          <a:xfrm>
            <a:off x="5433126" y="5028837"/>
            <a:ext cx="1197694" cy="940589"/>
          </a:xfrm>
          <a:prstGeom prst="rect">
            <a:avLst/>
          </a:prstGeom>
        </p:spPr>
      </p:pic>
      <p:pic>
        <p:nvPicPr>
          <p:cNvPr id="2050" name="Picture 2" descr="Knowing the Importance of Your Credit Score - Blend.ph - Online  Peer-to-Peer Funding Platform in the Philippines">
            <a:extLst>
              <a:ext uri="{FF2B5EF4-FFF2-40B4-BE49-F238E27FC236}">
                <a16:creationId xmlns:a16="http://schemas.microsoft.com/office/drawing/2014/main" id="{E5B064F8-D73C-2F2E-ADDE-35B9C5709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0149" y="1528919"/>
            <a:ext cx="1244639" cy="828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2B475F1-AAF1-C467-D3EA-02AB9C8F1ECA}"/>
              </a:ext>
            </a:extLst>
          </p:cNvPr>
          <p:cNvPicPr>
            <a:picLocks noChangeAspect="1"/>
          </p:cNvPicPr>
          <p:nvPr/>
        </p:nvPicPr>
        <p:blipFill>
          <a:blip r:embed="rId7"/>
          <a:stretch>
            <a:fillRect/>
          </a:stretch>
        </p:blipFill>
        <p:spPr>
          <a:xfrm>
            <a:off x="8713165" y="3693172"/>
            <a:ext cx="1276901" cy="789357"/>
          </a:xfrm>
          <a:prstGeom prst="rect">
            <a:avLst/>
          </a:prstGeom>
        </p:spPr>
      </p:pic>
      <p:pic>
        <p:nvPicPr>
          <p:cNvPr id="2052" name="Picture 4" descr="Understanding your debt-to-income ratio will help you become creditworthy.">
            <a:extLst>
              <a:ext uri="{FF2B5EF4-FFF2-40B4-BE49-F238E27FC236}">
                <a16:creationId xmlns:a16="http://schemas.microsoft.com/office/drawing/2014/main" id="{344EF369-18FC-8FD7-48AA-438A7EEC49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5786" y="1698671"/>
            <a:ext cx="1095955" cy="821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bt Snowball Vs. Debt Avalanche: The Best Way To Pay Off Credit Card Debt">
            <a:extLst>
              <a:ext uri="{FF2B5EF4-FFF2-40B4-BE49-F238E27FC236}">
                <a16:creationId xmlns:a16="http://schemas.microsoft.com/office/drawing/2014/main" id="{8EA98D25-F340-983A-AF85-FE6B3ADF01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9652" y="1698671"/>
            <a:ext cx="1125300" cy="8439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D8F83F1-B29B-9984-3A70-76DB6BED74C2}"/>
              </a:ext>
            </a:extLst>
          </p:cNvPr>
          <p:cNvPicPr>
            <a:picLocks noChangeAspect="1"/>
          </p:cNvPicPr>
          <p:nvPr/>
        </p:nvPicPr>
        <p:blipFill>
          <a:blip r:embed="rId10"/>
          <a:stretch>
            <a:fillRect/>
          </a:stretch>
        </p:blipFill>
        <p:spPr>
          <a:xfrm>
            <a:off x="10464772" y="3429000"/>
            <a:ext cx="1341813" cy="1219466"/>
          </a:xfrm>
          <a:prstGeom prst="rect">
            <a:avLst/>
          </a:prstGeom>
        </p:spPr>
      </p:pic>
      <p:pic>
        <p:nvPicPr>
          <p:cNvPr id="21" name="Picture 20">
            <a:extLst>
              <a:ext uri="{FF2B5EF4-FFF2-40B4-BE49-F238E27FC236}">
                <a16:creationId xmlns:a16="http://schemas.microsoft.com/office/drawing/2014/main" id="{8AE58558-28FB-50C7-077F-ACD8CB251021}"/>
              </a:ext>
            </a:extLst>
          </p:cNvPr>
          <p:cNvPicPr>
            <a:picLocks noChangeAspect="1"/>
          </p:cNvPicPr>
          <p:nvPr/>
        </p:nvPicPr>
        <p:blipFill>
          <a:blip r:embed="rId11"/>
          <a:stretch>
            <a:fillRect/>
          </a:stretch>
        </p:blipFill>
        <p:spPr>
          <a:xfrm>
            <a:off x="8475786" y="5124557"/>
            <a:ext cx="1451591" cy="1186978"/>
          </a:xfrm>
          <a:prstGeom prst="rect">
            <a:avLst/>
          </a:prstGeom>
        </p:spPr>
      </p:pic>
      <p:pic>
        <p:nvPicPr>
          <p:cNvPr id="2060" name="Picture 12" descr="Do You Need A Realtor To Buy A House - NY Rent Own Sell">
            <a:extLst>
              <a:ext uri="{FF2B5EF4-FFF2-40B4-BE49-F238E27FC236}">
                <a16:creationId xmlns:a16="http://schemas.microsoft.com/office/drawing/2014/main" id="{CCC0C677-FCED-4C5E-A34C-C6B975948F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94996" y="5159329"/>
            <a:ext cx="1608677" cy="115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6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solidFill>
                  <a:schemeClr val="bg1"/>
                </a:solidFill>
              </a:rPr>
              <a:t>Productivity Growth</a:t>
            </a:r>
          </a:p>
        </p:txBody>
      </p:sp>
      <p:grpSp>
        <p:nvGrpSpPr>
          <p:cNvPr id="16" name="Group 15">
            <a:extLst>
              <a:ext uri="{FF2B5EF4-FFF2-40B4-BE49-F238E27FC236}">
                <a16:creationId xmlns:a16="http://schemas.microsoft.com/office/drawing/2014/main" id="{2463057F-D15A-46AD-B4EC-C237A5008335}"/>
              </a:ext>
            </a:extLst>
          </p:cNvPr>
          <p:cNvGrpSpPr/>
          <p:nvPr/>
        </p:nvGrpSpPr>
        <p:grpSpPr>
          <a:xfrm>
            <a:off x="3790357" y="1804828"/>
            <a:ext cx="2546898" cy="2822827"/>
            <a:chOff x="3790357" y="1727004"/>
            <a:chExt cx="2546898" cy="2822827"/>
          </a:xfrm>
        </p:grpSpPr>
        <p:sp>
          <p:nvSpPr>
            <p:cNvPr id="15" name="Freeform: Shape 14">
              <a:extLst>
                <a:ext uri="{FF2B5EF4-FFF2-40B4-BE49-F238E27FC236}">
                  <a16:creationId xmlns:a16="http://schemas.microsoft.com/office/drawing/2014/main" id="{4D2DAD0F-97B3-4B17-A1F3-55C96040494E}"/>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endParaRPr lang="en-US"/>
            </a:p>
          </p:txBody>
        </p:sp>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7" name="Group 16">
            <a:extLst>
              <a:ext uri="{FF2B5EF4-FFF2-40B4-BE49-F238E27FC236}">
                <a16:creationId xmlns:a16="http://schemas.microsoft.com/office/drawing/2014/main" id="{6D34CADF-12F2-461A-8B3C-53D24C5AE5D5}"/>
              </a:ext>
            </a:extLst>
          </p:cNvPr>
          <p:cNvGrpSpPr/>
          <p:nvPr/>
        </p:nvGrpSpPr>
        <p:grpSpPr>
          <a:xfrm>
            <a:off x="5843802" y="2872859"/>
            <a:ext cx="2503314" cy="3047413"/>
            <a:chOff x="5843802" y="2795035"/>
            <a:chExt cx="2503314" cy="3047413"/>
          </a:xfrm>
        </p:grpSpPr>
        <p:sp>
          <p:nvSpPr>
            <p:cNvPr id="14" name="Freeform: Shape 13">
              <a:extLst>
                <a:ext uri="{FF2B5EF4-FFF2-40B4-BE49-F238E27FC236}">
                  <a16:creationId xmlns:a16="http://schemas.microsoft.com/office/drawing/2014/main" id="{89585548-67A4-48F0-91B0-7E0D1D67B362}"/>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solidFill>
              <a:schemeClr val="accent6"/>
            </a:solidFill>
            <a:ln w="5356" cap="flat">
              <a:noFill/>
              <a:prstDash val="solid"/>
              <a:miter/>
            </a:ln>
          </p:spPr>
          <p:txBody>
            <a:bodyPr rtlCol="0" anchor="ctr"/>
            <a:lstStyle/>
            <a:p>
              <a:endParaRPr lang="en-US"/>
            </a:p>
          </p:txBody>
        </p:sp>
        <p:sp>
          <p:nvSpPr>
            <p:cNvPr id="9" name="Up Arrow 4">
              <a:extLst>
                <a:ext uri="{FF2B5EF4-FFF2-40B4-BE49-F238E27FC236}">
                  <a16:creationId xmlns:a16="http://schemas.microsoft.com/office/drawing/2014/main" id="{52FCE603-73F5-4D2F-AC50-2E3FD39DCF0C}"/>
                </a:ext>
              </a:extLst>
            </p:cNvPr>
            <p:cNvSpPr/>
            <p:nvPr/>
          </p:nvSpPr>
          <p:spPr>
            <a:xfrm flipV="1">
              <a:off x="5843802" y="3190688"/>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8" name="Block Arc 17">
            <a:extLst>
              <a:ext uri="{FF2B5EF4-FFF2-40B4-BE49-F238E27FC236}">
                <a16:creationId xmlns:a16="http://schemas.microsoft.com/office/drawing/2014/main" id="{AB5B690B-54BD-432E-A504-AD812FD4B485}"/>
              </a:ext>
            </a:extLst>
          </p:cNvPr>
          <p:cNvSpPr/>
          <p:nvPr/>
        </p:nvSpPr>
        <p:spPr>
          <a:xfrm rot="5400000">
            <a:off x="4902790" y="1950029"/>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Block Arc 18">
            <a:extLst>
              <a:ext uri="{FF2B5EF4-FFF2-40B4-BE49-F238E27FC236}">
                <a16:creationId xmlns:a16="http://schemas.microsoft.com/office/drawing/2014/main" id="{1DF80909-E539-4958-BF39-E2F0314254B1}"/>
              </a:ext>
            </a:extLst>
          </p:cNvPr>
          <p:cNvSpPr/>
          <p:nvPr/>
        </p:nvSpPr>
        <p:spPr>
          <a:xfrm rot="16200000">
            <a:off x="3278266" y="1950029"/>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0" name="Group 19">
            <a:extLst>
              <a:ext uri="{FF2B5EF4-FFF2-40B4-BE49-F238E27FC236}">
                <a16:creationId xmlns:a16="http://schemas.microsoft.com/office/drawing/2014/main" id="{56E236ED-14A0-4FF2-B0ED-6109A2DD2C9B}"/>
              </a:ext>
            </a:extLst>
          </p:cNvPr>
          <p:cNvGrpSpPr/>
          <p:nvPr/>
        </p:nvGrpSpPr>
        <p:grpSpPr>
          <a:xfrm>
            <a:off x="8741700" y="1816136"/>
            <a:ext cx="2512833" cy="923330"/>
            <a:chOff x="2551706" y="4283314"/>
            <a:chExt cx="1403938" cy="923330"/>
          </a:xfrm>
        </p:grpSpPr>
        <p:sp>
          <p:nvSpPr>
            <p:cNvPr id="21" name="TextBox 20">
              <a:extLst>
                <a:ext uri="{FF2B5EF4-FFF2-40B4-BE49-F238E27FC236}">
                  <a16:creationId xmlns:a16="http://schemas.microsoft.com/office/drawing/2014/main" id="{02BC0D94-0431-490D-B372-601D9314DB3E}"/>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bg1"/>
                  </a:solidFill>
                  <a:cs typeface="Arial" pitchFamily="34" charset="0"/>
                </a:rPr>
                <a:t>Production is less , hence selling decreases , leading to less supply , less demand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C9920CEA-64F2-47B8-A42F-2C2701BACA4A}"/>
                </a:ext>
              </a:extLst>
            </p:cNvPr>
            <p:cNvSpPr txBox="1"/>
            <p:nvPr/>
          </p:nvSpPr>
          <p:spPr>
            <a:xfrm>
              <a:off x="2551706" y="4283314"/>
              <a:ext cx="685647"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altLang="ko-KR" sz="1200" b="1" dirty="0">
                  <a:solidFill>
                    <a:schemeClr val="bg1"/>
                  </a:solidFill>
                  <a:cs typeface="Arial" pitchFamily="34" charset="0"/>
                </a:rPr>
                <a:t>Less Production</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F125CF1E-0BDE-47D2-AE69-D24A62F90768}"/>
              </a:ext>
            </a:extLst>
          </p:cNvPr>
          <p:cNvGrpSpPr/>
          <p:nvPr/>
        </p:nvGrpSpPr>
        <p:grpSpPr>
          <a:xfrm>
            <a:off x="9097988" y="3519470"/>
            <a:ext cx="2512833" cy="923330"/>
            <a:chOff x="2551706" y="4283314"/>
            <a:chExt cx="1403938" cy="923330"/>
          </a:xfrm>
        </p:grpSpPr>
        <p:sp>
          <p:nvSpPr>
            <p:cNvPr id="24" name="TextBox 23">
              <a:extLst>
                <a:ext uri="{FF2B5EF4-FFF2-40B4-BE49-F238E27FC236}">
                  <a16:creationId xmlns:a16="http://schemas.microsoft.com/office/drawing/2014/main" id="{55E8ADCB-A1F7-4B6E-8F5B-928594BAFA91}"/>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bg1"/>
                  </a:solidFill>
                  <a:cs typeface="Arial" pitchFamily="34" charset="0"/>
                </a:rPr>
                <a:t>Depreciation in company value , </a:t>
              </a:r>
            </a:p>
            <a:p>
              <a:r>
                <a:rPr lang="en-US" altLang="ko-KR" sz="1200" dirty="0">
                  <a:solidFill>
                    <a:schemeClr val="bg1"/>
                  </a:solidFill>
                  <a:cs typeface="Arial" pitchFamily="34" charset="0"/>
                </a:rPr>
                <a:t>Share price reduces</a:t>
              </a:r>
            </a:p>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A34CF77-3EBC-4892-A853-19E0C80EB194}"/>
                </a:ext>
              </a:extLst>
            </p:cNvPr>
            <p:cNvSpPr txBox="1"/>
            <p:nvPr/>
          </p:nvSpPr>
          <p:spPr>
            <a:xfrm>
              <a:off x="2551707" y="4283314"/>
              <a:ext cx="711039"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altLang="ko-KR" sz="1200" b="1" dirty="0">
                  <a:solidFill>
                    <a:schemeClr val="bg1"/>
                  </a:solidFill>
                  <a:cs typeface="Arial" pitchFamily="34" charset="0"/>
                </a:rPr>
                <a:t>Business Decline</a:t>
              </a:r>
              <a:endParaRPr lang="ko-KR" altLang="en-US" sz="12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4E4EF39E-5A91-40C6-9E49-8A39BCC7AC0F}"/>
              </a:ext>
            </a:extLst>
          </p:cNvPr>
          <p:cNvGrpSpPr/>
          <p:nvPr/>
        </p:nvGrpSpPr>
        <p:grpSpPr>
          <a:xfrm>
            <a:off x="8741700" y="5163008"/>
            <a:ext cx="2512833" cy="923330"/>
            <a:chOff x="2551706" y="4283314"/>
            <a:chExt cx="1403938" cy="923330"/>
          </a:xfrm>
        </p:grpSpPr>
        <p:sp>
          <p:nvSpPr>
            <p:cNvPr id="27" name="TextBox 26">
              <a:extLst>
                <a:ext uri="{FF2B5EF4-FFF2-40B4-BE49-F238E27FC236}">
                  <a16:creationId xmlns:a16="http://schemas.microsoft.com/office/drawing/2014/main" id="{39D485DA-1422-4B4F-B0B9-B871C9BDC96D}"/>
                </a:ext>
              </a:extLst>
            </p:cNvPr>
            <p:cNvSpPr txBox="1"/>
            <p:nvPr/>
          </p:nvSpPr>
          <p:spPr>
            <a:xfrm>
              <a:off x="2551706" y="4560313"/>
              <a:ext cx="1403938" cy="646331"/>
            </a:xfrm>
            <a:prstGeom prst="rect">
              <a:avLst/>
            </a:prstGeom>
            <a:noFill/>
          </p:spPr>
          <p:txBody>
            <a:bodyPr wrap="square" rtlCol="0">
              <a:spAutoFit/>
            </a:bodyPr>
            <a:lstStyle/>
            <a:p>
              <a:pPr marL="171450" indent="-171450">
                <a:buFont typeface="Arial" panose="020B0604020202020204" pitchFamily="34" charset="0"/>
                <a:buChar char="•"/>
              </a:pPr>
              <a:r>
                <a:rPr lang="en-IN" sz="1200" b="0" i="0" dirty="0">
                  <a:solidFill>
                    <a:schemeClr val="bg1"/>
                  </a:solidFill>
                  <a:effectLst/>
                  <a:latin typeface="Google Sans"/>
                </a:rPr>
                <a:t>Intellectual </a:t>
              </a:r>
              <a:r>
                <a:rPr lang="en-IN" sz="1200" b="0" i="0" dirty="0" err="1">
                  <a:solidFill>
                    <a:schemeClr val="bg1"/>
                  </a:solidFill>
                  <a:effectLst/>
                  <a:latin typeface="Google Sans"/>
                </a:rPr>
                <a:t>Slothism</a:t>
              </a:r>
              <a:endParaRPr lang="en-IN" sz="1200" b="0" i="0" dirty="0">
                <a:solidFill>
                  <a:schemeClr val="bg1"/>
                </a:solidFill>
                <a:effectLst/>
                <a:latin typeface="Google Sans"/>
              </a:endParaRPr>
            </a:p>
            <a:p>
              <a:pPr marL="171450" indent="-171450">
                <a:buFont typeface="Arial" panose="020B0604020202020204" pitchFamily="34" charset="0"/>
                <a:buChar char="•"/>
              </a:pPr>
              <a:r>
                <a:rPr lang="en-IN" altLang="ko-KR" sz="1200" dirty="0">
                  <a:solidFill>
                    <a:schemeClr val="bg1"/>
                  </a:solidFill>
                  <a:latin typeface="Google Sans"/>
                  <a:cs typeface="Arial" pitchFamily="34" charset="0"/>
                </a:rPr>
                <a:t>Sluggish</a:t>
              </a:r>
            </a:p>
            <a:p>
              <a:pPr marL="171450" indent="-171450">
                <a:buFont typeface="Arial" panose="020B0604020202020204" pitchFamily="34" charset="0"/>
                <a:buChar char="•"/>
              </a:pPr>
              <a:r>
                <a:rPr lang="en-IN" altLang="ko-KR" sz="1200" dirty="0">
                  <a:solidFill>
                    <a:schemeClr val="bg1"/>
                  </a:solidFill>
                  <a:cs typeface="Arial" pitchFamily="34" charset="0"/>
                </a:rPr>
                <a:t>Procrastination</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altLang="ko-KR" sz="1200" b="1" dirty="0">
                  <a:solidFill>
                    <a:schemeClr val="bg1"/>
                  </a:solidFill>
                  <a:cs typeface="Arial" pitchFamily="34" charset="0"/>
                </a:rPr>
                <a:t>Inactive Workforce</a:t>
              </a:r>
              <a:endParaRPr lang="ko-KR" altLang="en-US" sz="12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8441030D-2133-467A-99FD-08A33AAF3BA2}"/>
              </a:ext>
            </a:extLst>
          </p:cNvPr>
          <p:cNvGrpSpPr/>
          <p:nvPr/>
        </p:nvGrpSpPr>
        <p:grpSpPr>
          <a:xfrm>
            <a:off x="1441454" y="1816136"/>
            <a:ext cx="1885766" cy="923330"/>
            <a:chOff x="2937723" y="4283314"/>
            <a:chExt cx="1017921" cy="923330"/>
          </a:xfrm>
        </p:grpSpPr>
        <p:sp>
          <p:nvSpPr>
            <p:cNvPr id="30" name="TextBox 29">
              <a:extLst>
                <a:ext uri="{FF2B5EF4-FFF2-40B4-BE49-F238E27FC236}">
                  <a16:creationId xmlns:a16="http://schemas.microsoft.com/office/drawing/2014/main" id="{13ED6612-360F-44FA-95EE-1378B78F4741}"/>
                </a:ext>
              </a:extLst>
            </p:cNvPr>
            <p:cNvSpPr txBox="1"/>
            <p:nvPr/>
          </p:nvSpPr>
          <p:spPr>
            <a:xfrm>
              <a:off x="2937723" y="4560313"/>
              <a:ext cx="1017920" cy="646331"/>
            </a:xfrm>
            <a:prstGeom prst="rect">
              <a:avLst/>
            </a:prstGeom>
            <a:noFill/>
          </p:spPr>
          <p:txBody>
            <a:bodyPr wrap="square" rtlCol="0">
              <a:spAutoFit/>
            </a:bodyPr>
            <a:lstStyle/>
            <a:p>
              <a:r>
                <a:rPr lang="en-US" altLang="ko-KR" sz="1200" dirty="0">
                  <a:solidFill>
                    <a:schemeClr val="bg1"/>
                  </a:solidFill>
                  <a:cs typeface="Arial" pitchFamily="34" charset="0"/>
                </a:rPr>
                <a:t>With increase in production , we are able to sell more </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A123D1D2-02D2-400D-8BD8-C5721A3D68B6}"/>
                </a:ext>
              </a:extLst>
            </p:cNvPr>
            <p:cNvSpPr txBox="1"/>
            <p:nvPr/>
          </p:nvSpPr>
          <p:spPr>
            <a:xfrm>
              <a:off x="3338100" y="4283314"/>
              <a:ext cx="617544" cy="276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r"/>
              <a:r>
                <a:rPr lang="en-US" altLang="ko-KR" sz="1200" b="1" dirty="0">
                  <a:solidFill>
                    <a:schemeClr val="bg1"/>
                  </a:solidFill>
                  <a:latin typeface="Times New Roman" panose="02020603050405020304" pitchFamily="18" charset="0"/>
                  <a:cs typeface="Times New Roman" panose="02020603050405020304" pitchFamily="18" charset="0"/>
                </a:rPr>
                <a:t>Produce More</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20199010-CA64-49F4-8BEA-86C82C75A660}"/>
              </a:ext>
            </a:extLst>
          </p:cNvPr>
          <p:cNvGrpSpPr/>
          <p:nvPr/>
        </p:nvGrpSpPr>
        <p:grpSpPr>
          <a:xfrm>
            <a:off x="1299784" y="3519470"/>
            <a:ext cx="1667483" cy="1107996"/>
            <a:chOff x="3009382" y="4283314"/>
            <a:chExt cx="946262" cy="1107996"/>
          </a:xfrm>
        </p:grpSpPr>
        <p:sp>
          <p:nvSpPr>
            <p:cNvPr id="33" name="TextBox 32">
              <a:extLst>
                <a:ext uri="{FF2B5EF4-FFF2-40B4-BE49-F238E27FC236}">
                  <a16:creationId xmlns:a16="http://schemas.microsoft.com/office/drawing/2014/main" id="{2B56598E-ECE1-4C85-918C-66A47AAFEC87}"/>
                </a:ext>
              </a:extLst>
            </p:cNvPr>
            <p:cNvSpPr txBox="1"/>
            <p:nvPr/>
          </p:nvSpPr>
          <p:spPr>
            <a:xfrm>
              <a:off x="3009382" y="4560313"/>
              <a:ext cx="946261" cy="830997"/>
            </a:xfrm>
            <a:prstGeom prst="rect">
              <a:avLst/>
            </a:prstGeom>
            <a:noFill/>
          </p:spPr>
          <p:txBody>
            <a:bodyPr wrap="square" rtlCol="0">
              <a:spAutoFit/>
            </a:bodyPr>
            <a:lstStyle/>
            <a:p>
              <a:r>
                <a:rPr lang="en-US" altLang="ko-KR" sz="1200" dirty="0">
                  <a:solidFill>
                    <a:schemeClr val="bg1"/>
                  </a:solidFill>
                  <a:cs typeface="Arial" pitchFamily="34" charset="0"/>
                </a:rPr>
                <a:t>In time business expands due to continuous increase in Production</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8548639D-3925-4F3B-98DA-0CAAF1BDAD7F}"/>
                </a:ext>
              </a:extLst>
            </p:cNvPr>
            <p:cNvSpPr txBox="1"/>
            <p:nvPr/>
          </p:nvSpPr>
          <p:spPr>
            <a:xfrm>
              <a:off x="3133612" y="4283314"/>
              <a:ext cx="822032" cy="276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r"/>
              <a:r>
                <a:rPr lang="en-US" altLang="ko-KR" sz="1200" b="1" dirty="0">
                  <a:solidFill>
                    <a:schemeClr val="bg1"/>
                  </a:solidFill>
                  <a:cs typeface="Arial" pitchFamily="34" charset="0"/>
                </a:rPr>
                <a:t>Business Expansion</a:t>
              </a:r>
              <a:endParaRPr lang="ko-KR" altLang="en-US" sz="1200" b="1" dirty="0">
                <a:solidFill>
                  <a:schemeClr val="bg1"/>
                </a:solidFill>
                <a:cs typeface="Arial" pitchFamily="34" charset="0"/>
              </a:endParaRPr>
            </a:p>
          </p:txBody>
        </p:sp>
      </p:grpSp>
      <p:grpSp>
        <p:nvGrpSpPr>
          <p:cNvPr id="35" name="Group 34">
            <a:extLst>
              <a:ext uri="{FF2B5EF4-FFF2-40B4-BE49-F238E27FC236}">
                <a16:creationId xmlns:a16="http://schemas.microsoft.com/office/drawing/2014/main" id="{0A03F905-5879-420F-9A00-FE4EDFA91F50}"/>
              </a:ext>
            </a:extLst>
          </p:cNvPr>
          <p:cNvGrpSpPr/>
          <p:nvPr/>
        </p:nvGrpSpPr>
        <p:grpSpPr>
          <a:xfrm>
            <a:off x="2025925" y="5163008"/>
            <a:ext cx="1301292" cy="923330"/>
            <a:chOff x="3253217" y="4283314"/>
            <a:chExt cx="702427" cy="923330"/>
          </a:xfrm>
        </p:grpSpPr>
        <p:sp>
          <p:nvSpPr>
            <p:cNvPr id="36" name="TextBox 35">
              <a:extLst>
                <a:ext uri="{FF2B5EF4-FFF2-40B4-BE49-F238E27FC236}">
                  <a16:creationId xmlns:a16="http://schemas.microsoft.com/office/drawing/2014/main" id="{271CDAB1-797D-4F38-A6FD-0B8C678EB2B3}"/>
                </a:ext>
              </a:extLst>
            </p:cNvPr>
            <p:cNvSpPr txBox="1"/>
            <p:nvPr/>
          </p:nvSpPr>
          <p:spPr>
            <a:xfrm>
              <a:off x="3253217" y="4560313"/>
              <a:ext cx="702426"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bg1"/>
                  </a:solidFill>
                  <a:cs typeface="Arial" pitchFamily="34" charset="0"/>
                </a:rPr>
                <a:t>Fast Learner</a:t>
              </a:r>
            </a:p>
            <a:p>
              <a:pPr marL="171450" indent="-171450">
                <a:buFont typeface="Arial" panose="020B0604020202020204" pitchFamily="34" charset="0"/>
                <a:buChar char="•"/>
              </a:pPr>
              <a:r>
                <a:rPr lang="en-US" altLang="ko-KR" sz="1200" dirty="0">
                  <a:solidFill>
                    <a:schemeClr val="bg1"/>
                  </a:solidFill>
                  <a:cs typeface="Arial" pitchFamily="34" charset="0"/>
                </a:rPr>
                <a:t>More intuitive</a:t>
              </a:r>
            </a:p>
            <a:p>
              <a:pPr marL="171450" indent="-171450">
                <a:buFont typeface="Arial" panose="020B0604020202020204" pitchFamily="34" charset="0"/>
                <a:buChar char="•"/>
              </a:pPr>
              <a:r>
                <a:rPr lang="en-US" altLang="ko-KR" sz="1200" dirty="0">
                  <a:solidFill>
                    <a:schemeClr val="bg1"/>
                  </a:solidFill>
                  <a:cs typeface="Arial" pitchFamily="34" charset="0"/>
                </a:rPr>
                <a:t>Proactive</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5FC526D-83FC-4702-AE72-1EEF234E7A8F}"/>
                </a:ext>
              </a:extLst>
            </p:cNvPr>
            <p:cNvSpPr txBox="1"/>
            <p:nvPr/>
          </p:nvSpPr>
          <p:spPr>
            <a:xfrm>
              <a:off x="3265286" y="4283314"/>
              <a:ext cx="690358" cy="276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r"/>
              <a:r>
                <a:rPr lang="en-US" altLang="ko-KR" sz="1200" b="1" dirty="0">
                  <a:solidFill>
                    <a:schemeClr val="bg1"/>
                  </a:solidFill>
                  <a:cs typeface="Arial" pitchFamily="34" charset="0"/>
                </a:rPr>
                <a:t>Better Managers</a:t>
              </a:r>
              <a:endParaRPr lang="ko-KR" altLang="en-US" sz="1200" b="1" dirty="0">
                <a:solidFill>
                  <a:schemeClr val="bg1"/>
                </a:solidFill>
                <a:cs typeface="Arial" pitchFamily="34" charset="0"/>
              </a:endParaRPr>
            </a:p>
          </p:txBody>
        </p:sp>
      </p:grpSp>
      <p:cxnSp>
        <p:nvCxnSpPr>
          <p:cNvPr id="38" name="Elbow Connector 29">
            <a:extLst>
              <a:ext uri="{FF2B5EF4-FFF2-40B4-BE49-F238E27FC236}">
                <a16:creationId xmlns:a16="http://schemas.microsoft.com/office/drawing/2014/main" id="{F021C746-B307-48A6-B3CA-D6031F5F7CA7}"/>
              </a:ext>
            </a:extLst>
          </p:cNvPr>
          <p:cNvCxnSpPr/>
          <p:nvPr/>
        </p:nvCxnSpPr>
        <p:spPr>
          <a:xfrm rot="10800000">
            <a:off x="3413159" y="5301118"/>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0">
            <a:extLst>
              <a:ext uri="{FF2B5EF4-FFF2-40B4-BE49-F238E27FC236}">
                <a16:creationId xmlns:a16="http://schemas.microsoft.com/office/drawing/2014/main" id="{02C18CA8-73E4-4957-9DE5-A717518F4D4C}"/>
              </a:ext>
            </a:extLst>
          </p:cNvPr>
          <p:cNvCxnSpPr>
            <a:cxnSpLocks/>
            <a:stCxn id="42" idx="6"/>
          </p:cNvCxnSpPr>
          <p:nvPr/>
        </p:nvCxnSpPr>
        <p:spPr>
          <a:xfrm>
            <a:off x="8760560" y="3110780"/>
            <a:ext cx="975521" cy="371315"/>
          </a:xfrm>
          <a:prstGeom prst="bentConnector3">
            <a:avLst>
              <a:gd name="adj1" fmla="val 99859"/>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1">
            <a:extLst>
              <a:ext uri="{FF2B5EF4-FFF2-40B4-BE49-F238E27FC236}">
                <a16:creationId xmlns:a16="http://schemas.microsoft.com/office/drawing/2014/main" id="{B8EE55B5-7625-4AF0-B9BD-F51B06FF1291}"/>
              </a:ext>
            </a:extLst>
          </p:cNvPr>
          <p:cNvCxnSpPr/>
          <p:nvPr/>
        </p:nvCxnSpPr>
        <p:spPr>
          <a:xfrm flipH="1" flipV="1">
            <a:off x="2158860" y="4483336"/>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FAB4E775-0A89-4755-A16A-2290ED433876}"/>
              </a:ext>
            </a:extLst>
          </p:cNvPr>
          <p:cNvSpPr/>
          <p:nvPr/>
        </p:nvSpPr>
        <p:spPr>
          <a:xfrm>
            <a:off x="8400520" y="2930760"/>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F8999CD5-3EAB-49EB-8D89-EF809F769D96}"/>
              </a:ext>
            </a:extLst>
          </p:cNvPr>
          <p:cNvSpPr/>
          <p:nvPr/>
        </p:nvSpPr>
        <p:spPr>
          <a:xfrm>
            <a:off x="4120377" y="2058569"/>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D7491D0A-DEF3-4E93-A3CA-1CB8FB2C5911}"/>
              </a:ext>
            </a:extLst>
          </p:cNvPr>
          <p:cNvSpPr/>
          <p:nvPr/>
        </p:nvSpPr>
        <p:spPr>
          <a:xfrm>
            <a:off x="3368912" y="4661952"/>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7" name="Elbow Connector 39">
            <a:extLst>
              <a:ext uri="{FF2B5EF4-FFF2-40B4-BE49-F238E27FC236}">
                <a16:creationId xmlns:a16="http://schemas.microsoft.com/office/drawing/2014/main" id="{A386F27D-E62A-4E24-B565-2D29ADB2B517}"/>
              </a:ext>
            </a:extLst>
          </p:cNvPr>
          <p:cNvCxnSpPr/>
          <p:nvPr/>
        </p:nvCxnSpPr>
        <p:spPr>
          <a:xfrm rot="10800000" flipH="1">
            <a:off x="7899237" y="5301117"/>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62EA64E2-3D27-4798-B718-688FD2FA07E9}"/>
              </a:ext>
            </a:extLst>
          </p:cNvPr>
          <p:cNvCxnSpPr/>
          <p:nvPr/>
        </p:nvCxnSpPr>
        <p:spPr>
          <a:xfrm rot="10800000">
            <a:off x="3413159" y="1990064"/>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1">
            <a:extLst>
              <a:ext uri="{FF2B5EF4-FFF2-40B4-BE49-F238E27FC236}">
                <a16:creationId xmlns:a16="http://schemas.microsoft.com/office/drawing/2014/main" id="{C62D1C65-4322-450E-9E3E-C8FF05FBF8FC}"/>
              </a:ext>
            </a:extLst>
          </p:cNvPr>
          <p:cNvCxnSpPr/>
          <p:nvPr/>
        </p:nvCxnSpPr>
        <p:spPr>
          <a:xfrm rot="10800000" flipH="1">
            <a:off x="7899236" y="1990064"/>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High</a:t>
            </a:r>
            <a:endParaRPr lang="ko-KR" altLang="en-US" sz="3200" b="1" dirty="0">
              <a:solidFill>
                <a:schemeClr val="bg1"/>
              </a:solidFill>
              <a:cs typeface="Arial" pitchFamily="34" charset="0"/>
            </a:endParaRPr>
          </a:p>
        </p:txBody>
      </p:sp>
      <p:sp>
        <p:nvSpPr>
          <p:cNvPr id="54" name="TextBox 53">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Low</a:t>
            </a:r>
            <a:endParaRPr lang="ko-KR" altLang="en-US" sz="3200" b="1" dirty="0">
              <a:solidFill>
                <a:schemeClr val="bg1"/>
              </a:solidFill>
              <a:cs typeface="Arial" pitchFamily="34" charset="0"/>
            </a:endParaRPr>
          </a:p>
        </p:txBody>
      </p:sp>
      <p:pic>
        <p:nvPicPr>
          <p:cNvPr id="10" name="Picture 9">
            <a:extLst>
              <a:ext uri="{FF2B5EF4-FFF2-40B4-BE49-F238E27FC236}">
                <a16:creationId xmlns:a16="http://schemas.microsoft.com/office/drawing/2014/main" id="{91C2C50F-7868-F463-D8A1-0591A3778D54}"/>
              </a:ext>
            </a:extLst>
          </p:cNvPr>
          <p:cNvPicPr>
            <a:picLocks noChangeAspect="1"/>
          </p:cNvPicPr>
          <p:nvPr/>
        </p:nvPicPr>
        <p:blipFill>
          <a:blip r:embed="rId3"/>
          <a:stretch>
            <a:fillRect/>
          </a:stretch>
        </p:blipFill>
        <p:spPr>
          <a:xfrm>
            <a:off x="366350" y="1249826"/>
            <a:ext cx="1215397" cy="657510"/>
          </a:xfrm>
          <a:prstGeom prst="rect">
            <a:avLst/>
          </a:prstGeom>
        </p:spPr>
      </p:pic>
      <p:pic>
        <p:nvPicPr>
          <p:cNvPr id="12" name="Picture 11">
            <a:extLst>
              <a:ext uri="{FF2B5EF4-FFF2-40B4-BE49-F238E27FC236}">
                <a16:creationId xmlns:a16="http://schemas.microsoft.com/office/drawing/2014/main" id="{C511C8B0-BFBA-4630-C28B-4F7B7C5D2918}"/>
              </a:ext>
            </a:extLst>
          </p:cNvPr>
          <p:cNvPicPr>
            <a:picLocks noChangeAspect="1"/>
          </p:cNvPicPr>
          <p:nvPr/>
        </p:nvPicPr>
        <p:blipFill>
          <a:blip r:embed="rId4"/>
          <a:stretch>
            <a:fillRect/>
          </a:stretch>
        </p:blipFill>
        <p:spPr>
          <a:xfrm>
            <a:off x="323529" y="5578840"/>
            <a:ext cx="1406990" cy="937759"/>
          </a:xfrm>
          <a:prstGeom prst="rect">
            <a:avLst/>
          </a:prstGeom>
        </p:spPr>
      </p:pic>
      <p:pic>
        <p:nvPicPr>
          <p:cNvPr id="50" name="Picture 49">
            <a:extLst>
              <a:ext uri="{FF2B5EF4-FFF2-40B4-BE49-F238E27FC236}">
                <a16:creationId xmlns:a16="http://schemas.microsoft.com/office/drawing/2014/main" id="{B846D561-10A3-5960-2582-4C4A882F8A50}"/>
              </a:ext>
            </a:extLst>
          </p:cNvPr>
          <p:cNvPicPr>
            <a:picLocks noChangeAspect="1"/>
          </p:cNvPicPr>
          <p:nvPr/>
        </p:nvPicPr>
        <p:blipFill>
          <a:blip r:embed="rId5"/>
          <a:stretch>
            <a:fillRect/>
          </a:stretch>
        </p:blipFill>
        <p:spPr>
          <a:xfrm>
            <a:off x="10720130" y="5591314"/>
            <a:ext cx="1068806" cy="887311"/>
          </a:xfrm>
          <a:prstGeom prst="rect">
            <a:avLst/>
          </a:prstGeom>
        </p:spPr>
      </p:pic>
      <p:pic>
        <p:nvPicPr>
          <p:cNvPr id="52" name="Picture 51">
            <a:extLst>
              <a:ext uri="{FF2B5EF4-FFF2-40B4-BE49-F238E27FC236}">
                <a16:creationId xmlns:a16="http://schemas.microsoft.com/office/drawing/2014/main" id="{014C17EC-1DCB-ED89-2654-773334821A01}"/>
              </a:ext>
            </a:extLst>
          </p:cNvPr>
          <p:cNvPicPr>
            <a:picLocks noChangeAspect="1"/>
          </p:cNvPicPr>
          <p:nvPr/>
        </p:nvPicPr>
        <p:blipFill>
          <a:blip r:embed="rId6"/>
          <a:stretch>
            <a:fillRect/>
          </a:stretch>
        </p:blipFill>
        <p:spPr>
          <a:xfrm>
            <a:off x="98963" y="2978799"/>
            <a:ext cx="1190332" cy="1164113"/>
          </a:xfrm>
          <a:prstGeom prst="rect">
            <a:avLst/>
          </a:prstGeom>
        </p:spPr>
      </p:pic>
      <p:pic>
        <p:nvPicPr>
          <p:cNvPr id="56" name="Picture 55">
            <a:extLst>
              <a:ext uri="{FF2B5EF4-FFF2-40B4-BE49-F238E27FC236}">
                <a16:creationId xmlns:a16="http://schemas.microsoft.com/office/drawing/2014/main" id="{B990DBB1-AB87-1EC9-9EC1-2834F536808E}"/>
              </a:ext>
            </a:extLst>
          </p:cNvPr>
          <p:cNvPicPr>
            <a:picLocks noChangeAspect="1"/>
          </p:cNvPicPr>
          <p:nvPr/>
        </p:nvPicPr>
        <p:blipFill>
          <a:blip r:embed="rId7"/>
          <a:stretch>
            <a:fillRect/>
          </a:stretch>
        </p:blipFill>
        <p:spPr>
          <a:xfrm>
            <a:off x="10366224" y="1047042"/>
            <a:ext cx="956178" cy="934247"/>
          </a:xfrm>
          <a:prstGeom prst="rect">
            <a:avLst/>
          </a:prstGeom>
        </p:spPr>
      </p:pic>
      <p:pic>
        <p:nvPicPr>
          <p:cNvPr id="58" name="Picture 57">
            <a:extLst>
              <a:ext uri="{FF2B5EF4-FFF2-40B4-BE49-F238E27FC236}">
                <a16:creationId xmlns:a16="http://schemas.microsoft.com/office/drawing/2014/main" id="{3541231F-D3F1-D928-DDCC-A8C9D2200319}"/>
              </a:ext>
            </a:extLst>
          </p:cNvPr>
          <p:cNvPicPr>
            <a:picLocks noChangeAspect="1"/>
          </p:cNvPicPr>
          <p:nvPr/>
        </p:nvPicPr>
        <p:blipFill>
          <a:blip r:embed="rId8"/>
          <a:stretch>
            <a:fillRect/>
          </a:stretch>
        </p:blipFill>
        <p:spPr>
          <a:xfrm>
            <a:off x="10673301" y="2899815"/>
            <a:ext cx="1265777" cy="781969"/>
          </a:xfrm>
          <a:prstGeom prst="rect">
            <a:avLst/>
          </a:prstGeom>
        </p:spPr>
      </p:pic>
    </p:spTree>
    <p:extLst>
      <p:ext uri="{BB962C8B-B14F-4D97-AF65-F5344CB8AC3E}">
        <p14:creationId xmlns:p14="http://schemas.microsoft.com/office/powerpoint/2010/main" val="3146609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Debt Swing</a:t>
            </a:r>
          </a:p>
        </p:txBody>
      </p:sp>
      <p:cxnSp>
        <p:nvCxnSpPr>
          <p:cNvPr id="26" name="Straight Connector 11">
            <a:extLst>
              <a:ext uri="{FF2B5EF4-FFF2-40B4-BE49-F238E27FC236}">
                <a16:creationId xmlns:a16="http://schemas.microsoft.com/office/drawing/2014/main" id="{153E5D2E-56DB-416F-834F-65838688C5AA}"/>
              </a:ext>
            </a:extLst>
          </p:cNvPr>
          <p:cNvCxnSpPr>
            <a:cxnSpLocks/>
            <a:endCxn id="33" idx="3"/>
          </p:cNvCxnSpPr>
          <p:nvPr/>
        </p:nvCxnSpPr>
        <p:spPr>
          <a:xfrm flipV="1">
            <a:off x="0" y="3938377"/>
            <a:ext cx="3612383" cy="103035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12">
            <a:extLst>
              <a:ext uri="{FF2B5EF4-FFF2-40B4-BE49-F238E27FC236}">
                <a16:creationId xmlns:a16="http://schemas.microsoft.com/office/drawing/2014/main" id="{0D501A85-CFCE-4E82-842B-17C8EB4E8AA4}"/>
              </a:ext>
            </a:extLst>
          </p:cNvPr>
          <p:cNvCxnSpPr>
            <a:cxnSpLocks/>
            <a:stCxn id="33" idx="3"/>
            <a:endCxn id="34" idx="2"/>
          </p:cNvCxnSpPr>
          <p:nvPr/>
        </p:nvCxnSpPr>
        <p:spPr>
          <a:xfrm>
            <a:off x="3612383" y="3938377"/>
            <a:ext cx="1942065" cy="44409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13">
            <a:extLst>
              <a:ext uri="{FF2B5EF4-FFF2-40B4-BE49-F238E27FC236}">
                <a16:creationId xmlns:a16="http://schemas.microsoft.com/office/drawing/2014/main" id="{FBCFEBF4-7E8E-45E1-A14D-741E7AB8F504}"/>
              </a:ext>
            </a:extLst>
          </p:cNvPr>
          <p:cNvCxnSpPr>
            <a:cxnSpLocks/>
            <a:stCxn id="34" idx="7"/>
            <a:endCxn id="35" idx="3"/>
          </p:cNvCxnSpPr>
          <p:nvPr/>
        </p:nvCxnSpPr>
        <p:spPr>
          <a:xfrm flipV="1">
            <a:off x="5694211" y="2520182"/>
            <a:ext cx="1918721" cy="180439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61AFF4FE-7A35-4F08-825A-E6E90A44E213}"/>
              </a:ext>
            </a:extLst>
          </p:cNvPr>
          <p:cNvCxnSpPr>
            <a:cxnSpLocks/>
            <a:stCxn id="35" idx="6"/>
            <a:endCxn id="36" idx="1"/>
          </p:cNvCxnSpPr>
          <p:nvPr/>
        </p:nvCxnSpPr>
        <p:spPr>
          <a:xfrm>
            <a:off x="7752695" y="2462290"/>
            <a:ext cx="1816809" cy="73404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16">
            <a:extLst>
              <a:ext uri="{FF2B5EF4-FFF2-40B4-BE49-F238E27FC236}">
                <a16:creationId xmlns:a16="http://schemas.microsoft.com/office/drawing/2014/main" id="{7A6ABF0B-AF8D-4C0C-80A9-D8CEEE8FD2DD}"/>
              </a:ext>
            </a:extLst>
          </p:cNvPr>
          <p:cNvCxnSpPr>
            <a:cxnSpLocks/>
            <a:stCxn id="36" idx="7"/>
          </p:cNvCxnSpPr>
          <p:nvPr/>
        </p:nvCxnSpPr>
        <p:spPr>
          <a:xfrm flipV="1">
            <a:off x="9685288" y="1603511"/>
            <a:ext cx="2506712" cy="159282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Oval 18">
            <a:extLst>
              <a:ext uri="{FF2B5EF4-FFF2-40B4-BE49-F238E27FC236}">
                <a16:creationId xmlns:a16="http://schemas.microsoft.com/office/drawing/2014/main" id="{2A221736-08AE-4199-AB23-13A139E527F8}"/>
              </a:ext>
            </a:extLst>
          </p:cNvPr>
          <p:cNvSpPr/>
          <p:nvPr/>
        </p:nvSpPr>
        <p:spPr>
          <a:xfrm>
            <a:off x="3588404" y="3798614"/>
            <a:ext cx="163742" cy="163742"/>
          </a:xfrm>
          <a:prstGeom prst="ellipse">
            <a:avLst/>
          </a:prstGeom>
          <a:solidFill>
            <a:schemeClr val="accent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Oval 19">
            <a:extLst>
              <a:ext uri="{FF2B5EF4-FFF2-40B4-BE49-F238E27FC236}">
                <a16:creationId xmlns:a16="http://schemas.microsoft.com/office/drawing/2014/main" id="{37D115A6-3C3A-4A54-8B79-9AF0BF3AFB1A}"/>
              </a:ext>
            </a:extLst>
          </p:cNvPr>
          <p:cNvSpPr/>
          <p:nvPr/>
        </p:nvSpPr>
        <p:spPr>
          <a:xfrm>
            <a:off x="5554448" y="4300600"/>
            <a:ext cx="163742" cy="163742"/>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Oval 20">
            <a:extLst>
              <a:ext uri="{FF2B5EF4-FFF2-40B4-BE49-F238E27FC236}">
                <a16:creationId xmlns:a16="http://schemas.microsoft.com/office/drawing/2014/main" id="{FD2B5CC2-0C0B-4691-9AFB-E443AFC08B48}"/>
              </a:ext>
            </a:extLst>
          </p:cNvPr>
          <p:cNvSpPr/>
          <p:nvPr/>
        </p:nvSpPr>
        <p:spPr>
          <a:xfrm>
            <a:off x="7588953" y="2380419"/>
            <a:ext cx="163742" cy="163742"/>
          </a:xfrm>
          <a:prstGeom prst="ellipse">
            <a:avLst/>
          </a:prstGeom>
          <a:solidFill>
            <a:schemeClr val="accent3"/>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Oval 21">
            <a:extLst>
              <a:ext uri="{FF2B5EF4-FFF2-40B4-BE49-F238E27FC236}">
                <a16:creationId xmlns:a16="http://schemas.microsoft.com/office/drawing/2014/main" id="{B5B39FD8-1A9E-4E15-867D-041C86C1B253}"/>
              </a:ext>
            </a:extLst>
          </p:cNvPr>
          <p:cNvSpPr/>
          <p:nvPr/>
        </p:nvSpPr>
        <p:spPr>
          <a:xfrm>
            <a:off x="9545525" y="3172355"/>
            <a:ext cx="163742" cy="163742"/>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TextBox 42">
            <a:extLst>
              <a:ext uri="{FF2B5EF4-FFF2-40B4-BE49-F238E27FC236}">
                <a16:creationId xmlns:a16="http://schemas.microsoft.com/office/drawing/2014/main" id="{FBB7A296-B866-457D-81E3-30A5C1BB8FF5}"/>
              </a:ext>
            </a:extLst>
          </p:cNvPr>
          <p:cNvSpPr txBox="1"/>
          <p:nvPr/>
        </p:nvSpPr>
        <p:spPr>
          <a:xfrm>
            <a:off x="1616883" y="2606407"/>
            <a:ext cx="1716105" cy="1200329"/>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Productivity growth doesn’t fluctuate much so it’s not big driver of economic swings.</a:t>
            </a:r>
          </a:p>
          <a:p>
            <a:r>
              <a:rPr lang="en-US" altLang="ko-KR" sz="1200" dirty="0">
                <a:solidFill>
                  <a:schemeClr val="bg1"/>
                </a:solidFill>
                <a:latin typeface="Times New Roman" panose="02020603050405020304" pitchFamily="18" charset="0"/>
                <a:cs typeface="Times New Roman" panose="02020603050405020304" pitchFamily="18" charset="0"/>
              </a:rPr>
              <a:t>You make mistake , you learn and improvise</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DE1EB8A0-E7A2-4046-82AA-B65D5B83300E}"/>
              </a:ext>
            </a:extLst>
          </p:cNvPr>
          <p:cNvSpPr txBox="1"/>
          <p:nvPr/>
        </p:nvSpPr>
        <p:spPr>
          <a:xfrm>
            <a:off x="4443011" y="3354478"/>
            <a:ext cx="1731699" cy="646331"/>
          </a:xfrm>
          <a:prstGeom prst="rect">
            <a:avLst/>
          </a:prstGeom>
          <a:noFill/>
        </p:spPr>
        <p:txBody>
          <a:bodyPr wrap="square" rtlCol="0">
            <a:spAutoFit/>
          </a:bodyPr>
          <a:lstStyle/>
          <a:p>
            <a:pPr algn="just"/>
            <a:r>
              <a:rPr lang="en-US" sz="1200" b="0" i="0" dirty="0">
                <a:solidFill>
                  <a:schemeClr val="bg1"/>
                </a:solidFill>
                <a:effectLst/>
                <a:latin typeface="Times New Roman" panose="02020603050405020304" pitchFamily="18" charset="0"/>
                <a:cs typeface="Times New Roman" panose="02020603050405020304" pitchFamily="18" charset="0"/>
              </a:rPr>
              <a:t>Productivity matters in long run, but credit matters in the short run.</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B31C9E8C-DA12-4BB3-A44A-7A79549B6436}"/>
              </a:ext>
            </a:extLst>
          </p:cNvPr>
          <p:cNvSpPr txBox="1"/>
          <p:nvPr/>
        </p:nvSpPr>
        <p:spPr>
          <a:xfrm>
            <a:off x="9916518" y="2986873"/>
            <a:ext cx="1731699" cy="830997"/>
          </a:xfrm>
          <a:prstGeom prst="rect">
            <a:avLst/>
          </a:prstGeom>
          <a:noFill/>
        </p:spPr>
        <p:txBody>
          <a:bodyPr wrap="square" rtlCol="0">
            <a:spAutoFit/>
          </a:bodyPr>
          <a:lstStyle/>
          <a:p>
            <a:r>
              <a:rPr lang="en-US" sz="1200" b="0" i="0" dirty="0">
                <a:solidFill>
                  <a:schemeClr val="bg1"/>
                </a:solidFill>
                <a:effectLst/>
                <a:latin typeface="Times New Roman" panose="02020603050405020304" pitchFamily="18" charset="0"/>
                <a:cs typeface="Times New Roman" panose="02020603050405020304" pitchFamily="18" charset="0"/>
              </a:rPr>
              <a:t>Most people don’t really see it because they are living day by day, week by week</a:t>
            </a:r>
            <a:endParaRPr lang="en-US" altLang="ko-KR" sz="1200" dirty="0">
              <a:solidFill>
                <a:schemeClr val="bg1"/>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F7CB1102-A09D-4104-9389-18AE6C6E6D24}"/>
              </a:ext>
            </a:extLst>
          </p:cNvPr>
          <p:cNvSpPr txBox="1"/>
          <p:nvPr/>
        </p:nvSpPr>
        <p:spPr>
          <a:xfrm>
            <a:off x="7044691" y="1374616"/>
            <a:ext cx="1934434" cy="1015663"/>
          </a:xfrm>
          <a:prstGeom prst="rect">
            <a:avLst/>
          </a:prstGeom>
          <a:noFill/>
        </p:spPr>
        <p:txBody>
          <a:bodyPr wrap="square" rtlCol="0">
            <a:spAutoFit/>
          </a:bodyPr>
          <a:lstStyle/>
          <a:p>
            <a:r>
              <a:rPr lang="en-US" sz="1200" b="1" i="0" dirty="0">
                <a:solidFill>
                  <a:srgbClr val="00B050"/>
                </a:solidFill>
                <a:effectLst/>
                <a:latin typeface="Times New Roman" panose="02020603050405020304" pitchFamily="18" charset="0"/>
                <a:cs typeface="Times New Roman" panose="02020603050405020304" pitchFamily="18" charset="0"/>
              </a:rPr>
              <a:t>Debt</a:t>
            </a:r>
            <a:r>
              <a:rPr lang="en-US" sz="1200" b="0" i="0" dirty="0">
                <a:solidFill>
                  <a:schemeClr val="bg1"/>
                </a:solidFill>
                <a:effectLst/>
                <a:latin typeface="Times New Roman" panose="02020603050405020304" pitchFamily="18" charset="0"/>
                <a:cs typeface="Times New Roman" panose="02020603050405020304" pitchFamily="18" charset="0"/>
              </a:rPr>
              <a:t> allows us to consume more than we produce when it is acquired, and forces us to consume less when we have to pay it back</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68" name="직사각형 67">
            <a:extLst>
              <a:ext uri="{FF2B5EF4-FFF2-40B4-BE49-F238E27FC236}">
                <a16:creationId xmlns:a16="http://schemas.microsoft.com/office/drawing/2014/main" id="{A7914F40-A65C-45DE-AF53-C3C3AB7A1970}"/>
              </a:ext>
            </a:extLst>
          </p:cNvPr>
          <p:cNvSpPr/>
          <p:nvPr/>
        </p:nvSpPr>
        <p:spPr>
          <a:xfrm>
            <a:off x="-4358" y="6159014"/>
            <a:ext cx="12196358" cy="6989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62" name="Freeform 18">
            <a:extLst>
              <a:ext uri="{FF2B5EF4-FFF2-40B4-BE49-F238E27FC236}">
                <a16:creationId xmlns:a16="http://schemas.microsoft.com/office/drawing/2014/main" id="{088B3B66-3300-45D5-B0DC-1DD6E01CBC49}"/>
              </a:ext>
            </a:extLst>
          </p:cNvPr>
          <p:cNvSpPr>
            <a:spLocks/>
          </p:cNvSpPr>
          <p:nvPr/>
        </p:nvSpPr>
        <p:spPr bwMode="auto">
          <a:xfrm>
            <a:off x="9166831" y="4317884"/>
            <a:ext cx="1176446" cy="2357700"/>
          </a:xfrm>
          <a:custGeom>
            <a:avLst/>
            <a:gdLst>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51521 w 1912672"/>
              <a:gd name="connsiteY198" fmla="*/ 2937864 h 3833160"/>
              <a:gd name="connsiteX199" fmla="*/ 1180266 w 1912672"/>
              <a:gd name="connsiteY199" fmla="*/ 2953171 h 3833160"/>
              <a:gd name="connsiteX200" fmla="*/ 1207679 w 1912672"/>
              <a:gd name="connsiteY200" fmla="*/ 2969405 h 3833160"/>
              <a:gd name="connsiteX201" fmla="*/ 1234848 w 1912672"/>
              <a:gd name="connsiteY201" fmla="*/ 2985127 h 3833160"/>
              <a:gd name="connsiteX202" fmla="*/ 1258166 w 1912672"/>
              <a:gd name="connsiteY202" fmla="*/ 3001068 h 3833160"/>
              <a:gd name="connsiteX203" fmla="*/ 1307538 w 1912672"/>
              <a:gd name="connsiteY203" fmla="*/ 3040740 h 3833160"/>
              <a:gd name="connsiteX204" fmla="*/ 1351565 w 1912672"/>
              <a:gd name="connsiteY204" fmla="*/ 3082914 h 3833160"/>
              <a:gd name="connsiteX205" fmla="*/ 1389568 w 1912672"/>
              <a:gd name="connsiteY205" fmla="*/ 3124303 h 3833160"/>
              <a:gd name="connsiteX206" fmla="*/ 1424031 w 1912672"/>
              <a:gd name="connsiteY206" fmla="*/ 3165885 h 3833160"/>
              <a:gd name="connsiteX207" fmla="*/ 1455679 w 1912672"/>
              <a:gd name="connsiteY207" fmla="*/ 3207993 h 3833160"/>
              <a:gd name="connsiteX208" fmla="*/ 1485527 w 1912672"/>
              <a:gd name="connsiteY208" fmla="*/ 3248526 h 3833160"/>
              <a:gd name="connsiteX209" fmla="*/ 1512168 w 1912672"/>
              <a:gd name="connsiteY209" fmla="*/ 3287746 h 3833160"/>
              <a:gd name="connsiteX210" fmla="*/ 1499563 w 1912672"/>
              <a:gd name="connsiteY210" fmla="*/ 3294670 h 3833160"/>
              <a:gd name="connsiteX211" fmla="*/ 1456733 w 1912672"/>
              <a:gd name="connsiteY211" fmla="*/ 3246355 h 3833160"/>
              <a:gd name="connsiteX212" fmla="*/ 1412405 w 1912672"/>
              <a:gd name="connsiteY212" fmla="*/ 3200323 h 3833160"/>
              <a:gd name="connsiteX213" fmla="*/ 1366622 w 1912672"/>
              <a:gd name="connsiteY213" fmla="*/ 3157506 h 3833160"/>
              <a:gd name="connsiteX214" fmla="*/ 1319006 w 1912672"/>
              <a:gd name="connsiteY214" fmla="*/ 3118477 h 3833160"/>
              <a:gd name="connsiteX215" fmla="*/ 1268398 w 1912672"/>
              <a:gd name="connsiteY215" fmla="*/ 3084012 h 3833160"/>
              <a:gd name="connsiteX216" fmla="*/ 1215820 w 1912672"/>
              <a:gd name="connsiteY216" fmla="*/ 3053212 h 3833160"/>
              <a:gd name="connsiteX217" fmla="*/ 1162136 w 1912672"/>
              <a:gd name="connsiteY217" fmla="*/ 3026534 h 3833160"/>
              <a:gd name="connsiteX218" fmla="*/ 1105505 w 1912672"/>
              <a:gd name="connsiteY218" fmla="*/ 3006561 h 3833160"/>
              <a:gd name="connsiteX219" fmla="*/ 1031784 w 1912672"/>
              <a:gd name="connsiteY219" fmla="*/ 2981193 h 3833160"/>
              <a:gd name="connsiteX220" fmla="*/ 1052936 w 1912672"/>
              <a:gd name="connsiteY220" fmla="*/ 3127318 h 3833160"/>
              <a:gd name="connsiteX221" fmla="*/ 1055550 w 1912672"/>
              <a:gd name="connsiteY221" fmla="*/ 3272471 h 3833160"/>
              <a:gd name="connsiteX222" fmla="*/ 1106379 w 1912672"/>
              <a:gd name="connsiteY222" fmla="*/ 3308927 h 3833160"/>
              <a:gd name="connsiteX223" fmla="*/ 1151347 w 1912672"/>
              <a:gd name="connsiteY223" fmla="*/ 3348334 h 3833160"/>
              <a:gd name="connsiteX224" fmla="*/ 1187691 w 1912672"/>
              <a:gd name="connsiteY224" fmla="*/ 3388268 h 3833160"/>
              <a:gd name="connsiteX225" fmla="*/ 1216725 w 1912672"/>
              <a:gd name="connsiteY225" fmla="*/ 3430484 h 3833160"/>
              <a:gd name="connsiteX226" fmla="*/ 1238582 w 1912672"/>
              <a:gd name="connsiteY226" fmla="*/ 3473897 h 3833160"/>
              <a:gd name="connsiteX227" fmla="*/ 1252456 w 1912672"/>
              <a:gd name="connsiteY227" fmla="*/ 3516304 h 3833160"/>
              <a:gd name="connsiteX228" fmla="*/ 1258768 w 1912672"/>
              <a:gd name="connsiteY228" fmla="*/ 3559273 h 3833160"/>
              <a:gd name="connsiteX229" fmla="*/ 1256926 w 1912672"/>
              <a:gd name="connsiteY229" fmla="*/ 3601386 h 3833160"/>
              <a:gd name="connsiteX230" fmla="*/ 1247774 w 1912672"/>
              <a:gd name="connsiteY230" fmla="*/ 3640689 h 3833160"/>
              <a:gd name="connsiteX231" fmla="*/ 1240808 w 1912672"/>
              <a:gd name="connsiteY231" fmla="*/ 3642671 h 3833160"/>
              <a:gd name="connsiteX232" fmla="*/ 1237950 w 1912672"/>
              <a:gd name="connsiteY232" fmla="*/ 3632080 h 3833160"/>
              <a:gd name="connsiteX233" fmla="*/ 1246452 w 1912672"/>
              <a:gd name="connsiteY233" fmla="*/ 3608381 h 3833160"/>
              <a:gd name="connsiteX234" fmla="*/ 1246889 w 1912672"/>
              <a:gd name="connsiteY234" fmla="*/ 3581808 h 3833160"/>
              <a:gd name="connsiteX235" fmla="*/ 1243694 w 1912672"/>
              <a:gd name="connsiteY235" fmla="*/ 3552354 h 3833160"/>
              <a:gd name="connsiteX236" fmla="*/ 1233485 w 1912672"/>
              <a:gd name="connsiteY236" fmla="*/ 3522742 h 3833160"/>
              <a:gd name="connsiteX237" fmla="*/ 1218246 w 1912672"/>
              <a:gd name="connsiteY237" fmla="*/ 3491717 h 3833160"/>
              <a:gd name="connsiteX238" fmla="*/ 1199371 w 1912672"/>
              <a:gd name="connsiteY238" fmla="*/ 3461697 h 3833160"/>
              <a:gd name="connsiteX239" fmla="*/ 1175758 w 1912672"/>
              <a:gd name="connsiteY239" fmla="*/ 3432919 h 3833160"/>
              <a:gd name="connsiteX240" fmla="*/ 1147962 w 1912672"/>
              <a:gd name="connsiteY240" fmla="*/ 3405866 h 3833160"/>
              <a:gd name="connsiteX241" fmla="*/ 1119222 w 1912672"/>
              <a:gd name="connsiteY241" fmla="*/ 3381579 h 3833160"/>
              <a:gd name="connsiteX242" fmla="*/ 1101535 w 1912672"/>
              <a:gd name="connsiteY242" fmla="*/ 3369675 h 3833160"/>
              <a:gd name="connsiteX243" fmla="*/ 1087698 w 1912672"/>
              <a:gd name="connsiteY243" fmla="*/ 3357550 h 3833160"/>
              <a:gd name="connsiteX244" fmla="*/ 1073608 w 1912672"/>
              <a:gd name="connsiteY244" fmla="*/ 3348798 h 3833160"/>
              <a:gd name="connsiteX245" fmla="*/ 1059423 w 1912672"/>
              <a:gd name="connsiteY245" fmla="*/ 3340859 h 3833160"/>
              <a:gd name="connsiteX246" fmla="*/ 1043960 w 1912672"/>
              <a:gd name="connsiteY246" fmla="*/ 3337192 h 3833160"/>
              <a:gd name="connsiteX247" fmla="*/ 1025322 w 1912672"/>
              <a:gd name="connsiteY247" fmla="*/ 3402025 h 3833160"/>
              <a:gd name="connsiteX248" fmla="*/ 1003697 w 1912672"/>
              <a:gd name="connsiteY248" fmla="*/ 3462443 h 3833160"/>
              <a:gd name="connsiteX249" fmla="*/ 978914 w 1912672"/>
              <a:gd name="connsiteY249" fmla="*/ 3523689 h 3833160"/>
              <a:gd name="connsiteX250" fmla="*/ 949550 w 1912672"/>
              <a:gd name="connsiteY250" fmla="*/ 3583615 h 3833160"/>
              <a:gd name="connsiteX251" fmla="*/ 915669 w 1912672"/>
              <a:gd name="connsiteY251" fmla="*/ 3646771 h 3833160"/>
              <a:gd name="connsiteX252" fmla="*/ 876441 w 1912672"/>
              <a:gd name="connsiteY252" fmla="*/ 3712430 h 3833160"/>
              <a:gd name="connsiteX253" fmla="*/ 867986 w 1912672"/>
              <a:gd name="connsiteY253" fmla="*/ 3722991 h 3833160"/>
              <a:gd name="connsiteX254" fmla="*/ 858368 w 1912672"/>
              <a:gd name="connsiteY254" fmla="*/ 3739422 h 3833160"/>
              <a:gd name="connsiteX255" fmla="*/ 845551 w 1912672"/>
              <a:gd name="connsiteY255" fmla="*/ 3755745 h 3833160"/>
              <a:gd name="connsiteX256" fmla="*/ 833671 w 1912672"/>
              <a:gd name="connsiteY256" fmla="*/ 3773189 h 3833160"/>
              <a:gd name="connsiteX257" fmla="*/ 819871 w 1912672"/>
              <a:gd name="connsiteY257" fmla="*/ 3791345 h 3833160"/>
              <a:gd name="connsiteX258" fmla="*/ 805085 w 1912672"/>
              <a:gd name="connsiteY258" fmla="*/ 3806242 h 3833160"/>
              <a:gd name="connsiteX259" fmla="*/ 790388 w 1912672"/>
              <a:gd name="connsiteY259" fmla="*/ 3819121 h 3833160"/>
              <a:gd name="connsiteX260" fmla="*/ 775016 w 1912672"/>
              <a:gd name="connsiteY260" fmla="*/ 3828711 h 3833160"/>
              <a:gd name="connsiteX261" fmla="*/ 761637 w 1912672"/>
              <a:gd name="connsiteY261" fmla="*/ 3833160 h 3833160"/>
              <a:gd name="connsiteX262" fmla="*/ 758567 w 1912672"/>
              <a:gd name="connsiteY262" fmla="*/ 3826878 h 3833160"/>
              <a:gd name="connsiteX263" fmla="*/ 805952 w 1912672"/>
              <a:gd name="connsiteY263" fmla="*/ 3777351 h 3833160"/>
              <a:gd name="connsiteX264" fmla="*/ 847525 w 1912672"/>
              <a:gd name="connsiteY264" fmla="*/ 3722733 h 3833160"/>
              <a:gd name="connsiteX265" fmla="*/ 882815 w 1912672"/>
              <a:gd name="connsiteY265" fmla="*/ 3664405 h 3833160"/>
              <a:gd name="connsiteX266" fmla="*/ 910683 w 1912672"/>
              <a:gd name="connsiteY266" fmla="*/ 3606761 h 3833160"/>
              <a:gd name="connsiteX267" fmla="*/ 933675 w 1912672"/>
              <a:gd name="connsiteY267" fmla="*/ 3550236 h 3833160"/>
              <a:gd name="connsiteX268" fmla="*/ 943120 w 1912672"/>
              <a:gd name="connsiteY268" fmla="*/ 3508495 h 3833160"/>
              <a:gd name="connsiteX269" fmla="*/ 946497 w 1912672"/>
              <a:gd name="connsiteY269" fmla="*/ 3509658 h 3833160"/>
              <a:gd name="connsiteX270" fmla="*/ 947522 w 1912672"/>
              <a:gd name="connsiteY270" fmla="*/ 3508759 h 3833160"/>
              <a:gd name="connsiteX271" fmla="*/ 947302 w 1912672"/>
              <a:gd name="connsiteY271" fmla="*/ 3506770 h 3833160"/>
              <a:gd name="connsiteX272" fmla="*/ 946709 w 1912672"/>
              <a:gd name="connsiteY272" fmla="*/ 3505350 h 3833160"/>
              <a:gd name="connsiteX273" fmla="*/ 945381 w 1912672"/>
              <a:gd name="connsiteY273" fmla="*/ 3502390 h 3833160"/>
              <a:gd name="connsiteX274" fmla="*/ 946879 w 1912672"/>
              <a:gd name="connsiteY274" fmla="*/ 3500109 h 3833160"/>
              <a:gd name="connsiteX275" fmla="*/ 946796 w 1912672"/>
              <a:gd name="connsiteY275" fmla="*/ 3498240 h 3833160"/>
              <a:gd name="connsiteX276" fmla="*/ 947228 w 1912672"/>
              <a:gd name="connsiteY276" fmla="*/ 3495922 h 3833160"/>
              <a:gd name="connsiteX277" fmla="*/ 946202 w 1912672"/>
              <a:gd name="connsiteY277" fmla="*/ 3496821 h 3833160"/>
              <a:gd name="connsiteX278" fmla="*/ 946796 w 1912672"/>
              <a:gd name="connsiteY278" fmla="*/ 3498240 h 3833160"/>
              <a:gd name="connsiteX279" fmla="*/ 943120 w 1912672"/>
              <a:gd name="connsiteY279" fmla="*/ 3508495 h 3833160"/>
              <a:gd name="connsiteX280" fmla="*/ 920055 w 1912672"/>
              <a:gd name="connsiteY280" fmla="*/ 3504456 h 3833160"/>
              <a:gd name="connsiteX281" fmla="*/ 891050 w 1912672"/>
              <a:gd name="connsiteY281" fmla="*/ 3506594 h 3833160"/>
              <a:gd name="connsiteX282" fmla="*/ 860172 w 1912672"/>
              <a:gd name="connsiteY282" fmla="*/ 3511582 h 3833160"/>
              <a:gd name="connsiteX283" fmla="*/ 826163 w 1912672"/>
              <a:gd name="connsiteY283" fmla="*/ 3521016 h 3833160"/>
              <a:gd name="connsiteX284" fmla="*/ 790835 w 1912672"/>
              <a:gd name="connsiteY284" fmla="*/ 3533785 h 3833160"/>
              <a:gd name="connsiteX285" fmla="*/ 755037 w 1912672"/>
              <a:gd name="connsiteY285" fmla="*/ 3547939 h 3833160"/>
              <a:gd name="connsiteX286" fmla="*/ 720010 w 1912672"/>
              <a:gd name="connsiteY286" fmla="*/ 3564567 h 3833160"/>
              <a:gd name="connsiteX287" fmla="*/ 686563 w 1912672"/>
              <a:gd name="connsiteY287" fmla="*/ 3580781 h 3833160"/>
              <a:gd name="connsiteX288" fmla="*/ 655247 w 1912672"/>
              <a:gd name="connsiteY288" fmla="*/ 3597068 h 3833160"/>
              <a:gd name="connsiteX289" fmla="*/ 687635 w 1912672"/>
              <a:gd name="connsiteY289" fmla="*/ 3566747 h 3833160"/>
              <a:gd name="connsiteX290" fmla="*/ 719332 w 1912672"/>
              <a:gd name="connsiteY290" fmla="*/ 3540910 h 3833160"/>
              <a:gd name="connsiteX291" fmla="*/ 753129 w 1912672"/>
              <a:gd name="connsiteY291" fmla="*/ 3520510 h 3833160"/>
              <a:gd name="connsiteX292" fmla="*/ 789139 w 1912672"/>
              <a:gd name="connsiteY292" fmla="*/ 3502048 h 3833160"/>
              <a:gd name="connsiteX293" fmla="*/ 826517 w 1912672"/>
              <a:gd name="connsiteY293" fmla="*/ 3487482 h 3833160"/>
              <a:gd name="connsiteX294" fmla="*/ 868462 w 1912672"/>
              <a:gd name="connsiteY294" fmla="*/ 3476916 h 3833160"/>
              <a:gd name="connsiteX295" fmla="*/ 962011 w 1912672"/>
              <a:gd name="connsiteY295" fmla="*/ 3455565 h 3833160"/>
              <a:gd name="connsiteX296" fmla="*/ 973820 w 1912672"/>
              <a:gd name="connsiteY296" fmla="*/ 3382651 h 3833160"/>
              <a:gd name="connsiteX297" fmla="*/ 979476 w 1912672"/>
              <a:gd name="connsiteY297" fmla="*/ 3310035 h 3833160"/>
              <a:gd name="connsiteX298" fmla="*/ 978970 w 1912672"/>
              <a:gd name="connsiteY298" fmla="*/ 3236513 h 3833160"/>
              <a:gd name="connsiteX299" fmla="*/ 972281 w 1912672"/>
              <a:gd name="connsiteY299" fmla="*/ 3163562 h 3833160"/>
              <a:gd name="connsiteX300" fmla="*/ 909718 w 1912672"/>
              <a:gd name="connsiteY300" fmla="*/ 2935624 h 3833160"/>
              <a:gd name="connsiteX301" fmla="*/ 900871 w 1912672"/>
              <a:gd name="connsiteY301" fmla="*/ 2934162 h 3833160"/>
              <a:gd name="connsiteX302" fmla="*/ 870406 w 1912672"/>
              <a:gd name="connsiteY302" fmla="*/ 2984139 h 3833160"/>
              <a:gd name="connsiteX303" fmla="*/ 833789 w 1912672"/>
              <a:gd name="connsiteY303" fmla="*/ 3034414 h 3833160"/>
              <a:gd name="connsiteX304" fmla="*/ 791581 w 1912672"/>
              <a:gd name="connsiteY304" fmla="*/ 3086679 h 3833160"/>
              <a:gd name="connsiteX305" fmla="*/ 743642 w 1912672"/>
              <a:gd name="connsiteY305" fmla="*/ 3135720 h 3833160"/>
              <a:gd name="connsiteX306" fmla="*/ 692759 w 1912672"/>
              <a:gd name="connsiteY306" fmla="*/ 3186373 h 3833160"/>
              <a:gd name="connsiteX307" fmla="*/ 637219 w 1912672"/>
              <a:gd name="connsiteY307" fmla="*/ 3235043 h 3833160"/>
              <a:gd name="connsiteX308" fmla="*/ 578815 w 1912672"/>
              <a:gd name="connsiteY308" fmla="*/ 3282100 h 3833160"/>
              <a:gd name="connsiteX309" fmla="*/ 518156 w 1912672"/>
              <a:gd name="connsiteY309" fmla="*/ 3326282 h 3833160"/>
              <a:gd name="connsiteX310" fmla="*/ 455177 w 1912672"/>
              <a:gd name="connsiteY310" fmla="*/ 3368134 h 3833160"/>
              <a:gd name="connsiteX311" fmla="*/ 393663 w 1912672"/>
              <a:gd name="connsiteY311" fmla="*/ 3407974 h 3833160"/>
              <a:gd name="connsiteX312" fmla="*/ 330228 w 1912672"/>
              <a:gd name="connsiteY312" fmla="*/ 3443435 h 3833160"/>
              <a:gd name="connsiteX313" fmla="*/ 267517 w 1912672"/>
              <a:gd name="connsiteY313" fmla="*/ 3474139 h 3833160"/>
              <a:gd name="connsiteX314" fmla="*/ 206814 w 1912672"/>
              <a:gd name="connsiteY314" fmla="*/ 3502111 h 3833160"/>
              <a:gd name="connsiteX315" fmla="*/ 148203 w 1912672"/>
              <a:gd name="connsiteY315" fmla="*/ 3524128 h 3833160"/>
              <a:gd name="connsiteX316" fmla="*/ 92246 w 1912672"/>
              <a:gd name="connsiteY316" fmla="*/ 3541882 h 3833160"/>
              <a:gd name="connsiteX317" fmla="*/ 37645 w 1912672"/>
              <a:gd name="connsiteY317" fmla="*/ 3552139 h 3833160"/>
              <a:gd name="connsiteX318" fmla="*/ 48200 w 1912672"/>
              <a:gd name="connsiteY318" fmla="*/ 3547012 h 3833160"/>
              <a:gd name="connsiteX319" fmla="*/ 54777 w 1912672"/>
              <a:gd name="connsiteY319" fmla="*/ 3543191 h 3833160"/>
              <a:gd name="connsiteX320" fmla="*/ 59610 w 1912672"/>
              <a:gd name="connsiteY320" fmla="*/ 3541137 h 3833160"/>
              <a:gd name="connsiteX321" fmla="*/ 61660 w 1912672"/>
              <a:gd name="connsiteY321" fmla="*/ 3539340 h 3833160"/>
              <a:gd name="connsiteX322" fmla="*/ 61441 w 1912672"/>
              <a:gd name="connsiteY322" fmla="*/ 3537351 h 3833160"/>
              <a:gd name="connsiteX323" fmla="*/ 62467 w 1912672"/>
              <a:gd name="connsiteY323" fmla="*/ 3536452 h 3833160"/>
              <a:gd name="connsiteX324" fmla="*/ 61359 w 1912672"/>
              <a:gd name="connsiteY324" fmla="*/ 3535481 h 3833160"/>
              <a:gd name="connsiteX325" fmla="*/ 62897 w 1912672"/>
              <a:gd name="connsiteY325" fmla="*/ 3534134 h 3833160"/>
              <a:gd name="connsiteX326" fmla="*/ 67081 w 1912672"/>
              <a:gd name="connsiteY326" fmla="*/ 3532408 h 3833160"/>
              <a:gd name="connsiteX327" fmla="*/ 72939 w 1912672"/>
              <a:gd name="connsiteY327" fmla="*/ 3529456 h 3833160"/>
              <a:gd name="connsiteX328" fmla="*/ 81778 w 1912672"/>
              <a:gd name="connsiteY328" fmla="*/ 3524622 h 3833160"/>
              <a:gd name="connsiteX329" fmla="*/ 95320 w 1912672"/>
              <a:gd name="connsiteY329" fmla="*/ 3518818 h 3833160"/>
              <a:gd name="connsiteX330" fmla="*/ 114932 w 1912672"/>
              <a:gd name="connsiteY330" fmla="*/ 3510846 h 3833160"/>
              <a:gd name="connsiteX331" fmla="*/ 137312 w 1912672"/>
              <a:gd name="connsiteY331" fmla="*/ 3500207 h 3833160"/>
              <a:gd name="connsiteX332" fmla="*/ 167862 w 1912672"/>
              <a:gd name="connsiteY332" fmla="*/ 3487744 h 3833160"/>
              <a:gd name="connsiteX333" fmla="*/ 204549 w 1912672"/>
              <a:gd name="connsiteY333" fmla="*/ 3472571 h 3833160"/>
              <a:gd name="connsiteX334" fmla="*/ 258382 w 1912672"/>
              <a:gd name="connsiteY334" fmla="*/ 3445767 h 3833160"/>
              <a:gd name="connsiteX335" fmla="*/ 311693 w 1912672"/>
              <a:gd name="connsiteY335" fmla="*/ 3413115 h 3833160"/>
              <a:gd name="connsiteX336" fmla="*/ 364540 w 1912672"/>
              <a:gd name="connsiteY336" fmla="*/ 3377961 h 3833160"/>
              <a:gd name="connsiteX337" fmla="*/ 422506 w 1912672"/>
              <a:gd name="connsiteY337" fmla="*/ 3342200 h 3833160"/>
              <a:gd name="connsiteX338" fmla="*/ 434347 w 1912672"/>
              <a:gd name="connsiteY338" fmla="*/ 3334006 h 3833160"/>
              <a:gd name="connsiteX339" fmla="*/ 451900 w 1912672"/>
              <a:gd name="connsiteY339" fmla="*/ 3321534 h 3833160"/>
              <a:gd name="connsiteX340" fmla="*/ 469893 w 1912672"/>
              <a:gd name="connsiteY340" fmla="*/ 3307950 h 3833160"/>
              <a:gd name="connsiteX341" fmla="*/ 489284 w 1912672"/>
              <a:gd name="connsiteY341" fmla="*/ 3292897 h 3833160"/>
              <a:gd name="connsiteX342" fmla="*/ 508083 w 1912672"/>
              <a:gd name="connsiteY342" fmla="*/ 3276424 h 3833160"/>
              <a:gd name="connsiteX343" fmla="*/ 522649 w 1912672"/>
              <a:gd name="connsiteY343" fmla="*/ 3259537 h 3833160"/>
              <a:gd name="connsiteX344" fmla="*/ 534440 w 1912672"/>
              <a:gd name="connsiteY344" fmla="*/ 3244112 h 3833160"/>
              <a:gd name="connsiteX345" fmla="*/ 539574 w 1912672"/>
              <a:gd name="connsiteY345" fmla="*/ 3230640 h 3833160"/>
              <a:gd name="connsiteX346" fmla="*/ 509849 w 1912672"/>
              <a:gd name="connsiteY346" fmla="*/ 3208187 h 3833160"/>
              <a:gd name="connsiteX347" fmla="*/ 474526 w 1912672"/>
              <a:gd name="connsiteY347" fmla="*/ 3191609 h 3833160"/>
              <a:gd name="connsiteX348" fmla="*/ 435493 w 1912672"/>
              <a:gd name="connsiteY348" fmla="*/ 3180466 h 3833160"/>
              <a:gd name="connsiteX349" fmla="*/ 390471 w 1912672"/>
              <a:gd name="connsiteY349" fmla="*/ 3173359 h 3833160"/>
              <a:gd name="connsiteX350" fmla="*/ 344894 w 1912672"/>
              <a:gd name="connsiteY350" fmla="*/ 3170859 h 3833160"/>
              <a:gd name="connsiteX351" fmla="*/ 295258 w 1912672"/>
              <a:gd name="connsiteY351" fmla="*/ 3172887 h 3833160"/>
              <a:gd name="connsiteX352" fmla="*/ 245329 w 1912672"/>
              <a:gd name="connsiteY352" fmla="*/ 3177354 h 3833160"/>
              <a:gd name="connsiteX353" fmla="*/ 195694 w 1912672"/>
              <a:gd name="connsiteY353" fmla="*/ 3184474 h 3833160"/>
              <a:gd name="connsiteX354" fmla="*/ 144902 w 1912672"/>
              <a:gd name="connsiteY354" fmla="*/ 3193577 h 3833160"/>
              <a:gd name="connsiteX355" fmla="*/ 95992 w 1912672"/>
              <a:gd name="connsiteY355" fmla="*/ 3206125 h 3833160"/>
              <a:gd name="connsiteX356" fmla="*/ 49213 w 1912672"/>
              <a:gd name="connsiteY356" fmla="*/ 3218744 h 3833160"/>
              <a:gd name="connsiteX357" fmla="*/ 6365 w 1912672"/>
              <a:gd name="connsiteY357" fmla="*/ 3233010 h 3833160"/>
              <a:gd name="connsiteX358" fmla="*/ 0 w 1912672"/>
              <a:gd name="connsiteY358" fmla="*/ 3227433 h 3833160"/>
              <a:gd name="connsiteX359" fmla="*/ 3076 w 1912672"/>
              <a:gd name="connsiteY359" fmla="*/ 3224737 h 3833160"/>
              <a:gd name="connsiteX360" fmla="*/ 43018 w 1912672"/>
              <a:gd name="connsiteY360" fmla="*/ 3207924 h 3833160"/>
              <a:gd name="connsiteX361" fmla="*/ 85231 w 1912672"/>
              <a:gd name="connsiteY361" fmla="*/ 3191304 h 3833160"/>
              <a:gd name="connsiteX362" fmla="*/ 127386 w 1912672"/>
              <a:gd name="connsiteY362" fmla="*/ 3176431 h 3833160"/>
              <a:gd name="connsiteX363" fmla="*/ 168655 w 1912672"/>
              <a:gd name="connsiteY363" fmla="*/ 3162578 h 3833160"/>
              <a:gd name="connsiteX364" fmla="*/ 209793 w 1912672"/>
              <a:gd name="connsiteY364" fmla="*/ 3149808 h 3833160"/>
              <a:gd name="connsiteX365" fmla="*/ 250713 w 1912672"/>
              <a:gd name="connsiteY365" fmla="*/ 3140141 h 3833160"/>
              <a:gd name="connsiteX366" fmla="*/ 291298 w 1912672"/>
              <a:gd name="connsiteY366" fmla="*/ 3131978 h 3833160"/>
              <a:gd name="connsiteX367" fmla="*/ 333154 w 1912672"/>
              <a:gd name="connsiteY367" fmla="*/ 3128523 h 3833160"/>
              <a:gd name="connsiteX368" fmla="*/ 375359 w 1912672"/>
              <a:gd name="connsiteY368" fmla="*/ 3125974 h 3833160"/>
              <a:gd name="connsiteX369" fmla="*/ 416751 w 1912672"/>
              <a:gd name="connsiteY369" fmla="*/ 3130200 h 3833160"/>
              <a:gd name="connsiteX370" fmla="*/ 459928 w 1912672"/>
              <a:gd name="connsiteY370" fmla="*/ 3138683 h 3833160"/>
              <a:gd name="connsiteX371" fmla="*/ 504268 w 1912672"/>
              <a:gd name="connsiteY371" fmla="*/ 3151481 h 3833160"/>
              <a:gd name="connsiteX372" fmla="*/ 546509 w 1912672"/>
              <a:gd name="connsiteY372" fmla="*/ 3169029 h 3833160"/>
              <a:gd name="connsiteX373" fmla="*/ 591005 w 1912672"/>
              <a:gd name="connsiteY373" fmla="*/ 3194544 h 3833160"/>
              <a:gd name="connsiteX374" fmla="*/ 643386 w 1912672"/>
              <a:gd name="connsiteY374" fmla="*/ 3146702 h 3833160"/>
              <a:gd name="connsiteX375" fmla="*/ 689192 w 1912672"/>
              <a:gd name="connsiteY375" fmla="*/ 3097589 h 3833160"/>
              <a:gd name="connsiteX376" fmla="*/ 728837 w 1912672"/>
              <a:gd name="connsiteY376" fmla="*/ 3047570 h 3833160"/>
              <a:gd name="connsiteX377" fmla="*/ 763151 w 1912672"/>
              <a:gd name="connsiteY377" fmla="*/ 2997373 h 3833160"/>
              <a:gd name="connsiteX378" fmla="*/ 792509 w 1912672"/>
              <a:gd name="connsiteY378" fmla="*/ 2946426 h 3833160"/>
              <a:gd name="connsiteX379" fmla="*/ 818742 w 1912672"/>
              <a:gd name="connsiteY379" fmla="*/ 2896035 h 3833160"/>
              <a:gd name="connsiteX380" fmla="*/ 840539 w 1912672"/>
              <a:gd name="connsiteY380" fmla="*/ 2845651 h 3833160"/>
              <a:gd name="connsiteX381" fmla="*/ 868659 w 1912672"/>
              <a:gd name="connsiteY381" fmla="*/ 2777611 h 3833160"/>
              <a:gd name="connsiteX382" fmla="*/ 886079 w 1912672"/>
              <a:gd name="connsiteY382" fmla="*/ 2678806 h 3833160"/>
              <a:gd name="connsiteX383" fmla="*/ 894665 w 1912672"/>
              <a:gd name="connsiteY383" fmla="*/ 2574247 h 3833160"/>
              <a:gd name="connsiteX384" fmla="*/ 910157 w 1912672"/>
              <a:gd name="connsiteY384" fmla="*/ 2532162 h 3833160"/>
              <a:gd name="connsiteX385" fmla="*/ 923410 w 1912672"/>
              <a:gd name="connsiteY385" fmla="*/ 2485372 h 3833160"/>
              <a:gd name="connsiteX386" fmla="*/ 935916 w 1912672"/>
              <a:gd name="connsiteY386" fmla="*/ 2433353 h 3833160"/>
              <a:gd name="connsiteX387" fmla="*/ 947488 w 1912672"/>
              <a:gd name="connsiteY387" fmla="*/ 2377937 h 3833160"/>
              <a:gd name="connsiteX388" fmla="*/ 956821 w 1912672"/>
              <a:gd name="connsiteY388" fmla="*/ 2318077 h 3833160"/>
              <a:gd name="connsiteX389" fmla="*/ 963914 w 1912672"/>
              <a:gd name="connsiteY389" fmla="*/ 2257171 h 3833160"/>
              <a:gd name="connsiteX390" fmla="*/ 970820 w 1912672"/>
              <a:gd name="connsiteY390" fmla="*/ 2193390 h 3833160"/>
              <a:gd name="connsiteX391" fmla="*/ 975486 w 1912672"/>
              <a:gd name="connsiteY391" fmla="*/ 2128825 h 3833160"/>
              <a:gd name="connsiteX392" fmla="*/ 979406 w 1912672"/>
              <a:gd name="connsiteY392" fmla="*/ 2061646 h 3833160"/>
              <a:gd name="connsiteX393" fmla="*/ 979406 w 1912672"/>
              <a:gd name="connsiteY393" fmla="*/ 1995512 h 3833160"/>
              <a:gd name="connsiteX394" fmla="*/ 979406 w 1912672"/>
              <a:gd name="connsiteY394" fmla="*/ 1930162 h 3833160"/>
              <a:gd name="connsiteX395" fmla="*/ 975486 w 1912672"/>
              <a:gd name="connsiteY395" fmla="*/ 1864552 h 3833160"/>
              <a:gd name="connsiteX396" fmla="*/ 970073 w 1912672"/>
              <a:gd name="connsiteY396" fmla="*/ 1801555 h 3833160"/>
              <a:gd name="connsiteX397" fmla="*/ 963167 w 1912672"/>
              <a:gd name="connsiteY397" fmla="*/ 1740126 h 3833160"/>
              <a:gd name="connsiteX398" fmla="*/ 952901 w 1912672"/>
              <a:gd name="connsiteY398" fmla="*/ 1680789 h 3833160"/>
              <a:gd name="connsiteX399" fmla="*/ 938902 w 1912672"/>
              <a:gd name="connsiteY399" fmla="*/ 1625634 h 3833160"/>
              <a:gd name="connsiteX400" fmla="*/ 923410 w 1912672"/>
              <a:gd name="connsiteY400" fmla="*/ 1573354 h 3833160"/>
              <a:gd name="connsiteX401" fmla="*/ 904744 w 1912672"/>
              <a:gd name="connsiteY401" fmla="*/ 1526564 h 3833160"/>
              <a:gd name="connsiteX402" fmla="*/ 883839 w 1912672"/>
              <a:gd name="connsiteY402" fmla="*/ 1485263 h 3833160"/>
              <a:gd name="connsiteX403" fmla="*/ 859574 w 1912672"/>
              <a:gd name="connsiteY403" fmla="*/ 1448667 h 3833160"/>
              <a:gd name="connsiteX404" fmla="*/ 832510 w 1912672"/>
              <a:gd name="connsiteY404" fmla="*/ 1419129 h 3833160"/>
              <a:gd name="connsiteX405" fmla="*/ 801338 w 1912672"/>
              <a:gd name="connsiteY405" fmla="*/ 1396649 h 3833160"/>
              <a:gd name="connsiteX406" fmla="*/ 774834 w 1912672"/>
              <a:gd name="connsiteY406" fmla="*/ 1383318 h 3833160"/>
              <a:gd name="connsiteX407" fmla="*/ 745342 w 1912672"/>
              <a:gd name="connsiteY407" fmla="*/ 1377829 h 3833160"/>
              <a:gd name="connsiteX408" fmla="*/ 714918 w 1912672"/>
              <a:gd name="connsiteY408" fmla="*/ 1377829 h 3833160"/>
              <a:gd name="connsiteX409" fmla="*/ 683187 w 1912672"/>
              <a:gd name="connsiteY409" fmla="*/ 1381750 h 3833160"/>
              <a:gd name="connsiteX410" fmla="*/ 652016 w 1912672"/>
              <a:gd name="connsiteY410" fmla="*/ 1388023 h 3833160"/>
              <a:gd name="connsiteX411" fmla="*/ 620845 w 1912672"/>
              <a:gd name="connsiteY411" fmla="*/ 1396649 h 3833160"/>
              <a:gd name="connsiteX412" fmla="*/ 589860 w 1912672"/>
              <a:gd name="connsiteY412" fmla="*/ 1403446 h 3833160"/>
              <a:gd name="connsiteX413" fmla="*/ 559436 w 1912672"/>
              <a:gd name="connsiteY413" fmla="*/ 1410503 h 3833160"/>
              <a:gd name="connsiteX414" fmla="*/ 531438 w 1912672"/>
              <a:gd name="connsiteY414" fmla="*/ 1414424 h 3833160"/>
              <a:gd name="connsiteX415" fmla="*/ 467602 w 1912672"/>
              <a:gd name="connsiteY415" fmla="*/ 1417561 h 3833160"/>
              <a:gd name="connsiteX416" fmla="*/ 405447 w 1912672"/>
              <a:gd name="connsiteY416" fmla="*/ 1414424 h 3833160"/>
              <a:gd name="connsiteX417" fmla="*/ 347958 w 1912672"/>
              <a:gd name="connsiteY417" fmla="*/ 1407367 h 3833160"/>
              <a:gd name="connsiteX418" fmla="*/ 292708 w 1912672"/>
              <a:gd name="connsiteY418" fmla="*/ 1397433 h 3833160"/>
              <a:gd name="connsiteX419" fmla="*/ 238952 w 1912672"/>
              <a:gd name="connsiteY419" fmla="*/ 1384886 h 3833160"/>
              <a:gd name="connsiteX420" fmla="*/ 187622 w 1912672"/>
              <a:gd name="connsiteY420" fmla="*/ 1372339 h 3833160"/>
              <a:gd name="connsiteX421" fmla="*/ 139466 w 1912672"/>
              <a:gd name="connsiteY421" fmla="*/ 1358485 h 3833160"/>
              <a:gd name="connsiteX422" fmla="*/ 142639 w 1912672"/>
              <a:gd name="connsiteY422" fmla="*/ 1342801 h 3833160"/>
              <a:gd name="connsiteX423" fmla="*/ 208714 w 1912672"/>
              <a:gd name="connsiteY423" fmla="*/ 1352212 h 3833160"/>
              <a:gd name="connsiteX424" fmla="*/ 274043 w 1912672"/>
              <a:gd name="connsiteY424" fmla="*/ 1358485 h 3833160"/>
              <a:gd name="connsiteX425" fmla="*/ 337878 w 1912672"/>
              <a:gd name="connsiteY425" fmla="*/ 1360838 h 3833160"/>
              <a:gd name="connsiteX426" fmla="*/ 400034 w 1912672"/>
              <a:gd name="connsiteY426" fmla="*/ 1358485 h 3833160"/>
              <a:gd name="connsiteX427" fmla="*/ 460696 w 1912672"/>
              <a:gd name="connsiteY427" fmla="*/ 1349859 h 3833160"/>
              <a:gd name="connsiteX428" fmla="*/ 519865 w 1912672"/>
              <a:gd name="connsiteY428" fmla="*/ 1336528 h 3833160"/>
              <a:gd name="connsiteX429" fmla="*/ 576608 w 1912672"/>
              <a:gd name="connsiteY429" fmla="*/ 1318753 h 3833160"/>
              <a:gd name="connsiteX430" fmla="*/ 630177 w 1912672"/>
              <a:gd name="connsiteY430" fmla="*/ 1292874 h 3833160"/>
              <a:gd name="connsiteX431" fmla="*/ 699426 w 1912672"/>
              <a:gd name="connsiteY431" fmla="*/ 1258631 h 3833160"/>
              <a:gd name="connsiteX432" fmla="*/ 572688 w 1912672"/>
              <a:gd name="connsiteY432" fmla="*/ 1147276 h 3833160"/>
              <a:gd name="connsiteX433" fmla="*/ 459203 w 1912672"/>
              <a:gd name="connsiteY433" fmla="*/ 1022589 h 3833160"/>
              <a:gd name="connsiteX434" fmla="*/ 396861 w 1912672"/>
              <a:gd name="connsiteY434" fmla="*/ 1029647 h 3833160"/>
              <a:gd name="connsiteX435" fmla="*/ 336198 w 1912672"/>
              <a:gd name="connsiteY435" fmla="*/ 1029647 h 3833160"/>
              <a:gd name="connsiteX436" fmla="*/ 280949 w 1912672"/>
              <a:gd name="connsiteY436" fmla="*/ 1022589 h 3833160"/>
              <a:gd name="connsiteX437" fmla="*/ 228873 w 1912672"/>
              <a:gd name="connsiteY437" fmla="*/ 1007951 h 3833160"/>
              <a:gd name="connsiteX438" fmla="*/ 180716 w 1912672"/>
              <a:gd name="connsiteY438" fmla="*/ 986777 h 3833160"/>
              <a:gd name="connsiteX439" fmla="*/ 138719 w 1912672"/>
              <a:gd name="connsiteY439" fmla="*/ 960376 h 3833160"/>
              <a:gd name="connsiteX440" fmla="*/ 101389 w 1912672"/>
              <a:gd name="connsiteY440" fmla="*/ 927701 h 3833160"/>
              <a:gd name="connsiteX441" fmla="*/ 70218 w 1912672"/>
              <a:gd name="connsiteY441" fmla="*/ 889537 h 3833160"/>
              <a:gd name="connsiteX442" fmla="*/ 46139 w 1912672"/>
              <a:gd name="connsiteY442" fmla="*/ 848236 h 3833160"/>
              <a:gd name="connsiteX443" fmla="*/ 49312 w 1912672"/>
              <a:gd name="connsiteY443" fmla="*/ 841179 h 3833160"/>
              <a:gd name="connsiteX444" fmla="*/ 59392 w 1912672"/>
              <a:gd name="connsiteY444" fmla="*/ 848236 h 3833160"/>
              <a:gd name="connsiteX445" fmla="*/ 71897 w 1912672"/>
              <a:gd name="connsiteY445" fmla="*/ 875422 h 3833160"/>
              <a:gd name="connsiteX446" fmla="*/ 92056 w 1912672"/>
              <a:gd name="connsiteY446" fmla="*/ 898948 h 3833160"/>
              <a:gd name="connsiteX447" fmla="*/ 116881 w 1912672"/>
              <a:gd name="connsiteY447" fmla="*/ 922212 h 3833160"/>
              <a:gd name="connsiteX448" fmla="*/ 146559 w 1912672"/>
              <a:gd name="connsiteY448" fmla="*/ 940248 h 3833160"/>
              <a:gd name="connsiteX449" fmla="*/ 180716 w 1912672"/>
              <a:gd name="connsiteY449" fmla="*/ 955671 h 3833160"/>
              <a:gd name="connsiteX450" fmla="*/ 216554 w 1912672"/>
              <a:gd name="connsiteY450" fmla="*/ 967434 h 3833160"/>
              <a:gd name="connsiteX451" fmla="*/ 254631 w 1912672"/>
              <a:gd name="connsiteY451" fmla="*/ 974492 h 3833160"/>
              <a:gd name="connsiteX452" fmla="*/ 294201 w 1912672"/>
              <a:gd name="connsiteY452" fmla="*/ 976844 h 3833160"/>
              <a:gd name="connsiteX453" fmla="*/ 332279 w 1912672"/>
              <a:gd name="connsiteY453" fmla="*/ 976060 h 3833160"/>
              <a:gd name="connsiteX454" fmla="*/ 353371 w 1912672"/>
              <a:gd name="connsiteY454" fmla="*/ 972923 h 3833160"/>
              <a:gd name="connsiteX455" fmla="*/ 372036 w 1912672"/>
              <a:gd name="connsiteY455" fmla="*/ 972923 h 3833160"/>
              <a:gd name="connsiteX456" fmla="*/ 388275 w 1912672"/>
              <a:gd name="connsiteY456" fmla="*/ 969786 h 3833160"/>
              <a:gd name="connsiteX457" fmla="*/ 403954 w 1912672"/>
              <a:gd name="connsiteY457" fmla="*/ 965865 h 3833160"/>
              <a:gd name="connsiteX458" fmla="*/ 417206 w 1912672"/>
              <a:gd name="connsiteY458" fmla="*/ 957239 h 3833160"/>
              <a:gd name="connsiteX459" fmla="*/ 379875 w 1912672"/>
              <a:gd name="connsiteY459" fmla="*/ 886400 h 3833160"/>
              <a:gd name="connsiteX460" fmla="*/ 347958 w 1912672"/>
              <a:gd name="connsiteY460" fmla="*/ 817130 h 3833160"/>
              <a:gd name="connsiteX461" fmla="*/ 317533 w 1912672"/>
              <a:gd name="connsiteY461" fmla="*/ 744723 h 3833160"/>
              <a:gd name="connsiteX462" fmla="*/ 291215 w 1912672"/>
              <a:gd name="connsiteY462" fmla="*/ 669963 h 3833160"/>
              <a:gd name="connsiteX463" fmla="*/ 265457 w 1912672"/>
              <a:gd name="connsiteY463" fmla="*/ 588930 h 3833160"/>
              <a:gd name="connsiteX464" fmla="*/ 241379 w 1912672"/>
              <a:gd name="connsiteY464" fmla="*/ 501623 h 3833160"/>
              <a:gd name="connsiteX465" fmla="*/ 238952 w 1912672"/>
              <a:gd name="connsiteY465" fmla="*/ 485939 h 3833160"/>
              <a:gd name="connsiteX466" fmla="*/ 232793 w 1912672"/>
              <a:gd name="connsiteY466" fmla="*/ 464243 h 3833160"/>
              <a:gd name="connsiteX467" fmla="*/ 228873 w 1912672"/>
              <a:gd name="connsiteY467" fmla="*/ 440194 h 3833160"/>
              <a:gd name="connsiteX468" fmla="*/ 223460 w 1912672"/>
              <a:gd name="connsiteY468" fmla="*/ 415884 h 3833160"/>
              <a:gd name="connsiteX469" fmla="*/ 218794 w 1912672"/>
              <a:gd name="connsiteY469" fmla="*/ 389483 h 3833160"/>
              <a:gd name="connsiteX470" fmla="*/ 217300 w 1912672"/>
              <a:gd name="connsiteY470" fmla="*/ 365173 h 3833160"/>
              <a:gd name="connsiteX471" fmla="*/ 217300 w 1912672"/>
              <a:gd name="connsiteY471" fmla="*/ 342693 h 3833160"/>
              <a:gd name="connsiteX472" fmla="*/ 220287 w 1912672"/>
              <a:gd name="connsiteY472" fmla="*/ 322565 h 3833160"/>
              <a:gd name="connsiteX473" fmla="*/ 225886 w 1912672"/>
              <a:gd name="connsiteY473" fmla="*/ 308450 h 3833160"/>
              <a:gd name="connsiteX474" fmla="*/ 232793 w 1912672"/>
              <a:gd name="connsiteY474" fmla="*/ 311586 h 3833160"/>
              <a:gd name="connsiteX475" fmla="*/ 238952 w 1912672"/>
              <a:gd name="connsiteY475" fmla="*/ 391051 h 3833160"/>
              <a:gd name="connsiteX476" fmla="*/ 252951 w 1912672"/>
              <a:gd name="connsiteY476" fmla="*/ 470516 h 3833160"/>
              <a:gd name="connsiteX477" fmla="*/ 274043 w 1912672"/>
              <a:gd name="connsiteY477" fmla="*/ 548413 h 3833160"/>
              <a:gd name="connsiteX478" fmla="*/ 299614 w 1912672"/>
              <a:gd name="connsiteY478" fmla="*/ 620036 h 3833160"/>
              <a:gd name="connsiteX479" fmla="*/ 327612 w 1912672"/>
              <a:gd name="connsiteY479" fmla="*/ 686954 h 3833160"/>
              <a:gd name="connsiteX480" fmla="*/ 353371 w 1912672"/>
              <a:gd name="connsiteY480" fmla="*/ 730607 h 3833160"/>
              <a:gd name="connsiteX481" fmla="*/ 350197 w 1912672"/>
              <a:gd name="connsiteY481" fmla="*/ 732176 h 3833160"/>
              <a:gd name="connsiteX482" fmla="*/ 350197 w 1912672"/>
              <a:gd name="connsiteY482" fmla="*/ 733744 h 3833160"/>
              <a:gd name="connsiteX483" fmla="*/ 351877 w 1912672"/>
              <a:gd name="connsiteY483" fmla="*/ 735313 h 3833160"/>
              <a:gd name="connsiteX484" fmla="*/ 353371 w 1912672"/>
              <a:gd name="connsiteY484" fmla="*/ 736097 h 3833160"/>
              <a:gd name="connsiteX485" fmla="*/ 356544 w 1912672"/>
              <a:gd name="connsiteY485" fmla="*/ 737665 h 3833160"/>
              <a:gd name="connsiteX486" fmla="*/ 357290 w 1912672"/>
              <a:gd name="connsiteY486" fmla="*/ 740802 h 3833160"/>
              <a:gd name="connsiteX487" fmla="*/ 358784 w 1912672"/>
              <a:gd name="connsiteY487" fmla="*/ 742370 h 3833160"/>
              <a:gd name="connsiteX488" fmla="*/ 360277 w 1912672"/>
              <a:gd name="connsiteY488" fmla="*/ 744723 h 3833160"/>
              <a:gd name="connsiteX489" fmla="*/ 360277 w 1912672"/>
              <a:gd name="connsiteY489" fmla="*/ 743154 h 3833160"/>
              <a:gd name="connsiteX490" fmla="*/ 358784 w 1912672"/>
              <a:gd name="connsiteY490" fmla="*/ 742370 h 3833160"/>
              <a:gd name="connsiteX491" fmla="*/ 353371 w 1912672"/>
              <a:gd name="connsiteY491" fmla="*/ 730607 h 3833160"/>
              <a:gd name="connsiteX492" fmla="*/ 372036 w 1912672"/>
              <a:gd name="connsiteY492" fmla="*/ 716492 h 3833160"/>
              <a:gd name="connsiteX493" fmla="*/ 389955 w 1912672"/>
              <a:gd name="connsiteY493" fmla="*/ 692443 h 3833160"/>
              <a:gd name="connsiteX494" fmla="*/ 406940 w 1912672"/>
              <a:gd name="connsiteY494" fmla="*/ 664474 h 3833160"/>
              <a:gd name="connsiteX495" fmla="*/ 422619 w 1912672"/>
              <a:gd name="connsiteY495" fmla="*/ 630231 h 3833160"/>
              <a:gd name="connsiteX496" fmla="*/ 436618 w 1912672"/>
              <a:gd name="connsiteY496" fmla="*/ 592066 h 3833160"/>
              <a:gd name="connsiteX497" fmla="*/ 449870 w 1912672"/>
              <a:gd name="connsiteY497" fmla="*/ 552334 h 3833160"/>
              <a:gd name="connsiteX498" fmla="*/ 460696 w 1912672"/>
              <a:gd name="connsiteY498" fmla="*/ 511033 h 3833160"/>
              <a:gd name="connsiteX499" fmla="*/ 470776 w 1912672"/>
              <a:gd name="connsiteY499" fmla="*/ 471301 h 3833160"/>
              <a:gd name="connsiteX500" fmla="*/ 479362 w 1912672"/>
              <a:gd name="connsiteY500" fmla="*/ 433136 h 3833160"/>
              <a:gd name="connsiteX501" fmla="*/ 480855 w 1912672"/>
              <a:gd name="connsiteY501" fmla="*/ 484370 h 3833160"/>
              <a:gd name="connsiteX502" fmla="*/ 479362 w 1912672"/>
              <a:gd name="connsiteY502" fmla="*/ 531161 h 3833160"/>
              <a:gd name="connsiteX503" fmla="*/ 472269 w 1912672"/>
              <a:gd name="connsiteY503" fmla="*/ 574814 h 3833160"/>
              <a:gd name="connsiteX504" fmla="*/ 462189 w 1912672"/>
              <a:gd name="connsiteY504" fmla="*/ 618468 h 3833160"/>
              <a:gd name="connsiteX505" fmla="*/ 448190 w 1912672"/>
              <a:gd name="connsiteY505" fmla="*/ 659769 h 3833160"/>
              <a:gd name="connsiteX506" fmla="*/ 428032 w 1912672"/>
              <a:gd name="connsiteY506" fmla="*/ 701069 h 3833160"/>
              <a:gd name="connsiteX507" fmla="*/ 381369 w 1912672"/>
              <a:gd name="connsiteY507" fmla="*/ 791252 h 3833160"/>
              <a:gd name="connsiteX508" fmla="*/ 429525 w 1912672"/>
              <a:gd name="connsiteY508" fmla="*/ 863920 h 3833160"/>
              <a:gd name="connsiteX509" fmla="*/ 481601 w 1912672"/>
              <a:gd name="connsiteY509" fmla="*/ 931622 h 3833160"/>
              <a:gd name="connsiteX510" fmla="*/ 538531 w 1912672"/>
              <a:gd name="connsiteY510" fmla="*/ 995403 h 3833160"/>
              <a:gd name="connsiteX511" fmla="*/ 599193 w 1912672"/>
              <a:gd name="connsiteY511" fmla="*/ 1053957 h 3833160"/>
              <a:gd name="connsiteX512" fmla="*/ 816831 w 1912672"/>
              <a:gd name="connsiteY512" fmla="*/ 1205045 h 3833160"/>
              <a:gd name="connsiteX513" fmla="*/ 823924 w 1912672"/>
              <a:gd name="connsiteY513" fmla="*/ 1199555 h 3833160"/>
              <a:gd name="connsiteX514" fmla="*/ 806005 w 1912672"/>
              <a:gd name="connsiteY514" fmla="*/ 1132637 h 3833160"/>
              <a:gd name="connsiteX515" fmla="*/ 792006 w 1912672"/>
              <a:gd name="connsiteY515" fmla="*/ 1060753 h 3833160"/>
              <a:gd name="connsiteX516" fmla="*/ 780247 w 1912672"/>
              <a:gd name="connsiteY516" fmla="*/ 982856 h 3833160"/>
              <a:gd name="connsiteX517" fmla="*/ 774834 w 1912672"/>
              <a:gd name="connsiteY517" fmla="*/ 903391 h 3833160"/>
              <a:gd name="connsiteX518" fmla="*/ 770167 w 1912672"/>
              <a:gd name="connsiteY518" fmla="*/ 820267 h 3833160"/>
              <a:gd name="connsiteX519" fmla="*/ 770167 w 1912672"/>
              <a:gd name="connsiteY519" fmla="*/ 735313 h 3833160"/>
              <a:gd name="connsiteX520" fmla="*/ 773340 w 1912672"/>
              <a:gd name="connsiteY520" fmla="*/ 649574 h 3833160"/>
              <a:gd name="connsiteX521" fmla="*/ 780247 w 1912672"/>
              <a:gd name="connsiteY521" fmla="*/ 564620 h 3833160"/>
              <a:gd name="connsiteX522" fmla="*/ 790513 w 1912672"/>
              <a:gd name="connsiteY522" fmla="*/ 479927 h 3833160"/>
              <a:gd name="connsiteX523" fmla="*/ 801338 w 1912672"/>
              <a:gd name="connsiteY523" fmla="*/ 398109 h 3833160"/>
              <a:gd name="connsiteX524" fmla="*/ 816831 w 1912672"/>
              <a:gd name="connsiteY524" fmla="*/ 318644 h 3833160"/>
              <a:gd name="connsiteX525" fmla="*/ 835496 w 1912672"/>
              <a:gd name="connsiteY525" fmla="*/ 243884 h 3833160"/>
              <a:gd name="connsiteX526" fmla="*/ 854908 w 1912672"/>
              <a:gd name="connsiteY526" fmla="*/ 173046 h 3833160"/>
              <a:gd name="connsiteX527" fmla="*/ 877493 w 1912672"/>
              <a:gd name="connsiteY527" fmla="*/ 109003 h 3833160"/>
              <a:gd name="connsiteX528" fmla="*/ 901571 w 1912672"/>
              <a:gd name="connsiteY528" fmla="*/ 50711 h 3833160"/>
              <a:gd name="connsiteX529" fmla="*/ 930503 w 1912672"/>
              <a:gd name="connsiteY529"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31784 w 1912672"/>
              <a:gd name="connsiteY218" fmla="*/ 2981193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31784 w 1912672"/>
              <a:gd name="connsiteY218" fmla="*/ 2981193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61472 w 1912672"/>
              <a:gd name="connsiteY218" fmla="*/ 2963380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61472 w 1912672"/>
              <a:gd name="connsiteY218" fmla="*/ 2963380 h 3833160"/>
              <a:gd name="connsiteX219" fmla="*/ 1052936 w 1912672"/>
              <a:gd name="connsiteY219" fmla="*/ 3127318 h 3833160"/>
              <a:gd name="connsiteX220" fmla="*/ 1055550 w 1912672"/>
              <a:gd name="connsiteY220" fmla="*/ 3272471 h 3833160"/>
              <a:gd name="connsiteX221" fmla="*/ 1106379 w 1912672"/>
              <a:gd name="connsiteY221" fmla="*/ 3308927 h 3833160"/>
              <a:gd name="connsiteX222" fmla="*/ 1151347 w 1912672"/>
              <a:gd name="connsiteY222" fmla="*/ 3348334 h 3833160"/>
              <a:gd name="connsiteX223" fmla="*/ 1187691 w 1912672"/>
              <a:gd name="connsiteY223" fmla="*/ 3388268 h 3833160"/>
              <a:gd name="connsiteX224" fmla="*/ 1216725 w 1912672"/>
              <a:gd name="connsiteY224" fmla="*/ 3430484 h 3833160"/>
              <a:gd name="connsiteX225" fmla="*/ 1238582 w 1912672"/>
              <a:gd name="connsiteY225" fmla="*/ 3473897 h 3833160"/>
              <a:gd name="connsiteX226" fmla="*/ 1252456 w 1912672"/>
              <a:gd name="connsiteY226" fmla="*/ 3516304 h 3833160"/>
              <a:gd name="connsiteX227" fmla="*/ 1258768 w 1912672"/>
              <a:gd name="connsiteY227" fmla="*/ 3559273 h 3833160"/>
              <a:gd name="connsiteX228" fmla="*/ 1256926 w 1912672"/>
              <a:gd name="connsiteY228" fmla="*/ 3601386 h 3833160"/>
              <a:gd name="connsiteX229" fmla="*/ 1247774 w 1912672"/>
              <a:gd name="connsiteY229" fmla="*/ 3640689 h 3833160"/>
              <a:gd name="connsiteX230" fmla="*/ 1240808 w 1912672"/>
              <a:gd name="connsiteY230" fmla="*/ 3642671 h 3833160"/>
              <a:gd name="connsiteX231" fmla="*/ 1237950 w 1912672"/>
              <a:gd name="connsiteY231" fmla="*/ 3632080 h 3833160"/>
              <a:gd name="connsiteX232" fmla="*/ 1246452 w 1912672"/>
              <a:gd name="connsiteY232" fmla="*/ 3608381 h 3833160"/>
              <a:gd name="connsiteX233" fmla="*/ 1246889 w 1912672"/>
              <a:gd name="connsiteY233" fmla="*/ 3581808 h 3833160"/>
              <a:gd name="connsiteX234" fmla="*/ 1243694 w 1912672"/>
              <a:gd name="connsiteY234" fmla="*/ 3552354 h 3833160"/>
              <a:gd name="connsiteX235" fmla="*/ 1233485 w 1912672"/>
              <a:gd name="connsiteY235" fmla="*/ 3522742 h 3833160"/>
              <a:gd name="connsiteX236" fmla="*/ 1218246 w 1912672"/>
              <a:gd name="connsiteY236" fmla="*/ 3491717 h 3833160"/>
              <a:gd name="connsiteX237" fmla="*/ 1199371 w 1912672"/>
              <a:gd name="connsiteY237" fmla="*/ 3461697 h 3833160"/>
              <a:gd name="connsiteX238" fmla="*/ 1175758 w 1912672"/>
              <a:gd name="connsiteY238" fmla="*/ 3432919 h 3833160"/>
              <a:gd name="connsiteX239" fmla="*/ 1147962 w 1912672"/>
              <a:gd name="connsiteY239" fmla="*/ 3405866 h 3833160"/>
              <a:gd name="connsiteX240" fmla="*/ 1119222 w 1912672"/>
              <a:gd name="connsiteY240" fmla="*/ 3381579 h 3833160"/>
              <a:gd name="connsiteX241" fmla="*/ 1101535 w 1912672"/>
              <a:gd name="connsiteY241" fmla="*/ 3369675 h 3833160"/>
              <a:gd name="connsiteX242" fmla="*/ 1087698 w 1912672"/>
              <a:gd name="connsiteY242" fmla="*/ 3357550 h 3833160"/>
              <a:gd name="connsiteX243" fmla="*/ 1073608 w 1912672"/>
              <a:gd name="connsiteY243" fmla="*/ 3348798 h 3833160"/>
              <a:gd name="connsiteX244" fmla="*/ 1059423 w 1912672"/>
              <a:gd name="connsiteY244" fmla="*/ 3340859 h 3833160"/>
              <a:gd name="connsiteX245" fmla="*/ 1043960 w 1912672"/>
              <a:gd name="connsiteY245" fmla="*/ 3337192 h 3833160"/>
              <a:gd name="connsiteX246" fmla="*/ 1025322 w 1912672"/>
              <a:gd name="connsiteY246" fmla="*/ 3402025 h 3833160"/>
              <a:gd name="connsiteX247" fmla="*/ 1003697 w 1912672"/>
              <a:gd name="connsiteY247" fmla="*/ 3462443 h 3833160"/>
              <a:gd name="connsiteX248" fmla="*/ 978914 w 1912672"/>
              <a:gd name="connsiteY248" fmla="*/ 3523689 h 3833160"/>
              <a:gd name="connsiteX249" fmla="*/ 949550 w 1912672"/>
              <a:gd name="connsiteY249" fmla="*/ 3583615 h 3833160"/>
              <a:gd name="connsiteX250" fmla="*/ 915669 w 1912672"/>
              <a:gd name="connsiteY250" fmla="*/ 3646771 h 3833160"/>
              <a:gd name="connsiteX251" fmla="*/ 876441 w 1912672"/>
              <a:gd name="connsiteY251" fmla="*/ 3712430 h 3833160"/>
              <a:gd name="connsiteX252" fmla="*/ 867986 w 1912672"/>
              <a:gd name="connsiteY252" fmla="*/ 3722991 h 3833160"/>
              <a:gd name="connsiteX253" fmla="*/ 858368 w 1912672"/>
              <a:gd name="connsiteY253" fmla="*/ 3739422 h 3833160"/>
              <a:gd name="connsiteX254" fmla="*/ 845551 w 1912672"/>
              <a:gd name="connsiteY254" fmla="*/ 3755745 h 3833160"/>
              <a:gd name="connsiteX255" fmla="*/ 833671 w 1912672"/>
              <a:gd name="connsiteY255" fmla="*/ 3773189 h 3833160"/>
              <a:gd name="connsiteX256" fmla="*/ 819871 w 1912672"/>
              <a:gd name="connsiteY256" fmla="*/ 3791345 h 3833160"/>
              <a:gd name="connsiteX257" fmla="*/ 805085 w 1912672"/>
              <a:gd name="connsiteY257" fmla="*/ 3806242 h 3833160"/>
              <a:gd name="connsiteX258" fmla="*/ 790388 w 1912672"/>
              <a:gd name="connsiteY258" fmla="*/ 3819121 h 3833160"/>
              <a:gd name="connsiteX259" fmla="*/ 775016 w 1912672"/>
              <a:gd name="connsiteY259" fmla="*/ 3828711 h 3833160"/>
              <a:gd name="connsiteX260" fmla="*/ 761637 w 1912672"/>
              <a:gd name="connsiteY260" fmla="*/ 3833160 h 3833160"/>
              <a:gd name="connsiteX261" fmla="*/ 758567 w 1912672"/>
              <a:gd name="connsiteY261" fmla="*/ 3826878 h 3833160"/>
              <a:gd name="connsiteX262" fmla="*/ 805952 w 1912672"/>
              <a:gd name="connsiteY262" fmla="*/ 3777351 h 3833160"/>
              <a:gd name="connsiteX263" fmla="*/ 847525 w 1912672"/>
              <a:gd name="connsiteY263" fmla="*/ 3722733 h 3833160"/>
              <a:gd name="connsiteX264" fmla="*/ 882815 w 1912672"/>
              <a:gd name="connsiteY264" fmla="*/ 3664405 h 3833160"/>
              <a:gd name="connsiteX265" fmla="*/ 910683 w 1912672"/>
              <a:gd name="connsiteY265" fmla="*/ 3606761 h 3833160"/>
              <a:gd name="connsiteX266" fmla="*/ 933675 w 1912672"/>
              <a:gd name="connsiteY266" fmla="*/ 3550236 h 3833160"/>
              <a:gd name="connsiteX267" fmla="*/ 943120 w 1912672"/>
              <a:gd name="connsiteY267" fmla="*/ 3508495 h 3833160"/>
              <a:gd name="connsiteX268" fmla="*/ 946497 w 1912672"/>
              <a:gd name="connsiteY268" fmla="*/ 3509658 h 3833160"/>
              <a:gd name="connsiteX269" fmla="*/ 947522 w 1912672"/>
              <a:gd name="connsiteY269" fmla="*/ 3508759 h 3833160"/>
              <a:gd name="connsiteX270" fmla="*/ 947302 w 1912672"/>
              <a:gd name="connsiteY270" fmla="*/ 3506770 h 3833160"/>
              <a:gd name="connsiteX271" fmla="*/ 946709 w 1912672"/>
              <a:gd name="connsiteY271" fmla="*/ 3505350 h 3833160"/>
              <a:gd name="connsiteX272" fmla="*/ 945381 w 1912672"/>
              <a:gd name="connsiteY272" fmla="*/ 3502390 h 3833160"/>
              <a:gd name="connsiteX273" fmla="*/ 946879 w 1912672"/>
              <a:gd name="connsiteY273" fmla="*/ 3500109 h 3833160"/>
              <a:gd name="connsiteX274" fmla="*/ 946796 w 1912672"/>
              <a:gd name="connsiteY274" fmla="*/ 3498240 h 3833160"/>
              <a:gd name="connsiteX275" fmla="*/ 947228 w 1912672"/>
              <a:gd name="connsiteY275" fmla="*/ 3495922 h 3833160"/>
              <a:gd name="connsiteX276" fmla="*/ 946202 w 1912672"/>
              <a:gd name="connsiteY276" fmla="*/ 3496821 h 3833160"/>
              <a:gd name="connsiteX277" fmla="*/ 946796 w 1912672"/>
              <a:gd name="connsiteY277" fmla="*/ 3498240 h 3833160"/>
              <a:gd name="connsiteX278" fmla="*/ 943120 w 1912672"/>
              <a:gd name="connsiteY278" fmla="*/ 3508495 h 3833160"/>
              <a:gd name="connsiteX279" fmla="*/ 920055 w 1912672"/>
              <a:gd name="connsiteY279" fmla="*/ 3504456 h 3833160"/>
              <a:gd name="connsiteX280" fmla="*/ 891050 w 1912672"/>
              <a:gd name="connsiteY280" fmla="*/ 3506594 h 3833160"/>
              <a:gd name="connsiteX281" fmla="*/ 860172 w 1912672"/>
              <a:gd name="connsiteY281" fmla="*/ 3511582 h 3833160"/>
              <a:gd name="connsiteX282" fmla="*/ 826163 w 1912672"/>
              <a:gd name="connsiteY282" fmla="*/ 3521016 h 3833160"/>
              <a:gd name="connsiteX283" fmla="*/ 790835 w 1912672"/>
              <a:gd name="connsiteY283" fmla="*/ 3533785 h 3833160"/>
              <a:gd name="connsiteX284" fmla="*/ 755037 w 1912672"/>
              <a:gd name="connsiteY284" fmla="*/ 3547939 h 3833160"/>
              <a:gd name="connsiteX285" fmla="*/ 720010 w 1912672"/>
              <a:gd name="connsiteY285" fmla="*/ 3564567 h 3833160"/>
              <a:gd name="connsiteX286" fmla="*/ 686563 w 1912672"/>
              <a:gd name="connsiteY286" fmla="*/ 3580781 h 3833160"/>
              <a:gd name="connsiteX287" fmla="*/ 655247 w 1912672"/>
              <a:gd name="connsiteY287" fmla="*/ 3597068 h 3833160"/>
              <a:gd name="connsiteX288" fmla="*/ 687635 w 1912672"/>
              <a:gd name="connsiteY288" fmla="*/ 3566747 h 3833160"/>
              <a:gd name="connsiteX289" fmla="*/ 719332 w 1912672"/>
              <a:gd name="connsiteY289" fmla="*/ 3540910 h 3833160"/>
              <a:gd name="connsiteX290" fmla="*/ 753129 w 1912672"/>
              <a:gd name="connsiteY290" fmla="*/ 3520510 h 3833160"/>
              <a:gd name="connsiteX291" fmla="*/ 789139 w 1912672"/>
              <a:gd name="connsiteY291" fmla="*/ 3502048 h 3833160"/>
              <a:gd name="connsiteX292" fmla="*/ 826517 w 1912672"/>
              <a:gd name="connsiteY292" fmla="*/ 3487482 h 3833160"/>
              <a:gd name="connsiteX293" fmla="*/ 868462 w 1912672"/>
              <a:gd name="connsiteY293" fmla="*/ 3476916 h 3833160"/>
              <a:gd name="connsiteX294" fmla="*/ 962011 w 1912672"/>
              <a:gd name="connsiteY294" fmla="*/ 3455565 h 3833160"/>
              <a:gd name="connsiteX295" fmla="*/ 973820 w 1912672"/>
              <a:gd name="connsiteY295" fmla="*/ 3382651 h 3833160"/>
              <a:gd name="connsiteX296" fmla="*/ 979476 w 1912672"/>
              <a:gd name="connsiteY296" fmla="*/ 3310035 h 3833160"/>
              <a:gd name="connsiteX297" fmla="*/ 978970 w 1912672"/>
              <a:gd name="connsiteY297" fmla="*/ 3236513 h 3833160"/>
              <a:gd name="connsiteX298" fmla="*/ 972281 w 1912672"/>
              <a:gd name="connsiteY298" fmla="*/ 3163562 h 3833160"/>
              <a:gd name="connsiteX299" fmla="*/ 909718 w 1912672"/>
              <a:gd name="connsiteY299" fmla="*/ 2935624 h 3833160"/>
              <a:gd name="connsiteX300" fmla="*/ 900871 w 1912672"/>
              <a:gd name="connsiteY300" fmla="*/ 2934162 h 3833160"/>
              <a:gd name="connsiteX301" fmla="*/ 870406 w 1912672"/>
              <a:gd name="connsiteY301" fmla="*/ 2984139 h 3833160"/>
              <a:gd name="connsiteX302" fmla="*/ 833789 w 1912672"/>
              <a:gd name="connsiteY302" fmla="*/ 3034414 h 3833160"/>
              <a:gd name="connsiteX303" fmla="*/ 791581 w 1912672"/>
              <a:gd name="connsiteY303" fmla="*/ 3086679 h 3833160"/>
              <a:gd name="connsiteX304" fmla="*/ 743642 w 1912672"/>
              <a:gd name="connsiteY304" fmla="*/ 3135720 h 3833160"/>
              <a:gd name="connsiteX305" fmla="*/ 692759 w 1912672"/>
              <a:gd name="connsiteY305" fmla="*/ 3186373 h 3833160"/>
              <a:gd name="connsiteX306" fmla="*/ 637219 w 1912672"/>
              <a:gd name="connsiteY306" fmla="*/ 3235043 h 3833160"/>
              <a:gd name="connsiteX307" fmla="*/ 578815 w 1912672"/>
              <a:gd name="connsiteY307" fmla="*/ 3282100 h 3833160"/>
              <a:gd name="connsiteX308" fmla="*/ 518156 w 1912672"/>
              <a:gd name="connsiteY308" fmla="*/ 3326282 h 3833160"/>
              <a:gd name="connsiteX309" fmla="*/ 455177 w 1912672"/>
              <a:gd name="connsiteY309" fmla="*/ 3368134 h 3833160"/>
              <a:gd name="connsiteX310" fmla="*/ 393663 w 1912672"/>
              <a:gd name="connsiteY310" fmla="*/ 3407974 h 3833160"/>
              <a:gd name="connsiteX311" fmla="*/ 330228 w 1912672"/>
              <a:gd name="connsiteY311" fmla="*/ 3443435 h 3833160"/>
              <a:gd name="connsiteX312" fmla="*/ 267517 w 1912672"/>
              <a:gd name="connsiteY312" fmla="*/ 3474139 h 3833160"/>
              <a:gd name="connsiteX313" fmla="*/ 206814 w 1912672"/>
              <a:gd name="connsiteY313" fmla="*/ 3502111 h 3833160"/>
              <a:gd name="connsiteX314" fmla="*/ 148203 w 1912672"/>
              <a:gd name="connsiteY314" fmla="*/ 3524128 h 3833160"/>
              <a:gd name="connsiteX315" fmla="*/ 92246 w 1912672"/>
              <a:gd name="connsiteY315" fmla="*/ 3541882 h 3833160"/>
              <a:gd name="connsiteX316" fmla="*/ 37645 w 1912672"/>
              <a:gd name="connsiteY316" fmla="*/ 3552139 h 3833160"/>
              <a:gd name="connsiteX317" fmla="*/ 48200 w 1912672"/>
              <a:gd name="connsiteY317" fmla="*/ 3547012 h 3833160"/>
              <a:gd name="connsiteX318" fmla="*/ 54777 w 1912672"/>
              <a:gd name="connsiteY318" fmla="*/ 3543191 h 3833160"/>
              <a:gd name="connsiteX319" fmla="*/ 59610 w 1912672"/>
              <a:gd name="connsiteY319" fmla="*/ 3541137 h 3833160"/>
              <a:gd name="connsiteX320" fmla="*/ 61660 w 1912672"/>
              <a:gd name="connsiteY320" fmla="*/ 3539340 h 3833160"/>
              <a:gd name="connsiteX321" fmla="*/ 61441 w 1912672"/>
              <a:gd name="connsiteY321" fmla="*/ 3537351 h 3833160"/>
              <a:gd name="connsiteX322" fmla="*/ 62467 w 1912672"/>
              <a:gd name="connsiteY322" fmla="*/ 3536452 h 3833160"/>
              <a:gd name="connsiteX323" fmla="*/ 61359 w 1912672"/>
              <a:gd name="connsiteY323" fmla="*/ 3535481 h 3833160"/>
              <a:gd name="connsiteX324" fmla="*/ 62897 w 1912672"/>
              <a:gd name="connsiteY324" fmla="*/ 3534134 h 3833160"/>
              <a:gd name="connsiteX325" fmla="*/ 67081 w 1912672"/>
              <a:gd name="connsiteY325" fmla="*/ 3532408 h 3833160"/>
              <a:gd name="connsiteX326" fmla="*/ 72939 w 1912672"/>
              <a:gd name="connsiteY326" fmla="*/ 3529456 h 3833160"/>
              <a:gd name="connsiteX327" fmla="*/ 81778 w 1912672"/>
              <a:gd name="connsiteY327" fmla="*/ 3524622 h 3833160"/>
              <a:gd name="connsiteX328" fmla="*/ 95320 w 1912672"/>
              <a:gd name="connsiteY328" fmla="*/ 3518818 h 3833160"/>
              <a:gd name="connsiteX329" fmla="*/ 114932 w 1912672"/>
              <a:gd name="connsiteY329" fmla="*/ 3510846 h 3833160"/>
              <a:gd name="connsiteX330" fmla="*/ 137312 w 1912672"/>
              <a:gd name="connsiteY330" fmla="*/ 3500207 h 3833160"/>
              <a:gd name="connsiteX331" fmla="*/ 167862 w 1912672"/>
              <a:gd name="connsiteY331" fmla="*/ 3487744 h 3833160"/>
              <a:gd name="connsiteX332" fmla="*/ 204549 w 1912672"/>
              <a:gd name="connsiteY332" fmla="*/ 3472571 h 3833160"/>
              <a:gd name="connsiteX333" fmla="*/ 258382 w 1912672"/>
              <a:gd name="connsiteY333" fmla="*/ 3445767 h 3833160"/>
              <a:gd name="connsiteX334" fmla="*/ 311693 w 1912672"/>
              <a:gd name="connsiteY334" fmla="*/ 3413115 h 3833160"/>
              <a:gd name="connsiteX335" fmla="*/ 364540 w 1912672"/>
              <a:gd name="connsiteY335" fmla="*/ 3377961 h 3833160"/>
              <a:gd name="connsiteX336" fmla="*/ 422506 w 1912672"/>
              <a:gd name="connsiteY336" fmla="*/ 3342200 h 3833160"/>
              <a:gd name="connsiteX337" fmla="*/ 434347 w 1912672"/>
              <a:gd name="connsiteY337" fmla="*/ 3334006 h 3833160"/>
              <a:gd name="connsiteX338" fmla="*/ 451900 w 1912672"/>
              <a:gd name="connsiteY338" fmla="*/ 3321534 h 3833160"/>
              <a:gd name="connsiteX339" fmla="*/ 469893 w 1912672"/>
              <a:gd name="connsiteY339" fmla="*/ 3307950 h 3833160"/>
              <a:gd name="connsiteX340" fmla="*/ 489284 w 1912672"/>
              <a:gd name="connsiteY340" fmla="*/ 3292897 h 3833160"/>
              <a:gd name="connsiteX341" fmla="*/ 508083 w 1912672"/>
              <a:gd name="connsiteY341" fmla="*/ 3276424 h 3833160"/>
              <a:gd name="connsiteX342" fmla="*/ 522649 w 1912672"/>
              <a:gd name="connsiteY342" fmla="*/ 3259537 h 3833160"/>
              <a:gd name="connsiteX343" fmla="*/ 534440 w 1912672"/>
              <a:gd name="connsiteY343" fmla="*/ 3244112 h 3833160"/>
              <a:gd name="connsiteX344" fmla="*/ 539574 w 1912672"/>
              <a:gd name="connsiteY344" fmla="*/ 3230640 h 3833160"/>
              <a:gd name="connsiteX345" fmla="*/ 509849 w 1912672"/>
              <a:gd name="connsiteY345" fmla="*/ 3208187 h 3833160"/>
              <a:gd name="connsiteX346" fmla="*/ 474526 w 1912672"/>
              <a:gd name="connsiteY346" fmla="*/ 3191609 h 3833160"/>
              <a:gd name="connsiteX347" fmla="*/ 435493 w 1912672"/>
              <a:gd name="connsiteY347" fmla="*/ 3180466 h 3833160"/>
              <a:gd name="connsiteX348" fmla="*/ 390471 w 1912672"/>
              <a:gd name="connsiteY348" fmla="*/ 3173359 h 3833160"/>
              <a:gd name="connsiteX349" fmla="*/ 344894 w 1912672"/>
              <a:gd name="connsiteY349" fmla="*/ 3170859 h 3833160"/>
              <a:gd name="connsiteX350" fmla="*/ 295258 w 1912672"/>
              <a:gd name="connsiteY350" fmla="*/ 3172887 h 3833160"/>
              <a:gd name="connsiteX351" fmla="*/ 245329 w 1912672"/>
              <a:gd name="connsiteY351" fmla="*/ 3177354 h 3833160"/>
              <a:gd name="connsiteX352" fmla="*/ 195694 w 1912672"/>
              <a:gd name="connsiteY352" fmla="*/ 3184474 h 3833160"/>
              <a:gd name="connsiteX353" fmla="*/ 144902 w 1912672"/>
              <a:gd name="connsiteY353" fmla="*/ 3193577 h 3833160"/>
              <a:gd name="connsiteX354" fmla="*/ 95992 w 1912672"/>
              <a:gd name="connsiteY354" fmla="*/ 3206125 h 3833160"/>
              <a:gd name="connsiteX355" fmla="*/ 49213 w 1912672"/>
              <a:gd name="connsiteY355" fmla="*/ 3218744 h 3833160"/>
              <a:gd name="connsiteX356" fmla="*/ 6365 w 1912672"/>
              <a:gd name="connsiteY356" fmla="*/ 3233010 h 3833160"/>
              <a:gd name="connsiteX357" fmla="*/ 0 w 1912672"/>
              <a:gd name="connsiteY357" fmla="*/ 3227433 h 3833160"/>
              <a:gd name="connsiteX358" fmla="*/ 3076 w 1912672"/>
              <a:gd name="connsiteY358" fmla="*/ 3224737 h 3833160"/>
              <a:gd name="connsiteX359" fmla="*/ 43018 w 1912672"/>
              <a:gd name="connsiteY359" fmla="*/ 3207924 h 3833160"/>
              <a:gd name="connsiteX360" fmla="*/ 85231 w 1912672"/>
              <a:gd name="connsiteY360" fmla="*/ 3191304 h 3833160"/>
              <a:gd name="connsiteX361" fmla="*/ 127386 w 1912672"/>
              <a:gd name="connsiteY361" fmla="*/ 3176431 h 3833160"/>
              <a:gd name="connsiteX362" fmla="*/ 168655 w 1912672"/>
              <a:gd name="connsiteY362" fmla="*/ 3162578 h 3833160"/>
              <a:gd name="connsiteX363" fmla="*/ 209793 w 1912672"/>
              <a:gd name="connsiteY363" fmla="*/ 3149808 h 3833160"/>
              <a:gd name="connsiteX364" fmla="*/ 250713 w 1912672"/>
              <a:gd name="connsiteY364" fmla="*/ 3140141 h 3833160"/>
              <a:gd name="connsiteX365" fmla="*/ 291298 w 1912672"/>
              <a:gd name="connsiteY365" fmla="*/ 3131978 h 3833160"/>
              <a:gd name="connsiteX366" fmla="*/ 333154 w 1912672"/>
              <a:gd name="connsiteY366" fmla="*/ 3128523 h 3833160"/>
              <a:gd name="connsiteX367" fmla="*/ 375359 w 1912672"/>
              <a:gd name="connsiteY367" fmla="*/ 3125974 h 3833160"/>
              <a:gd name="connsiteX368" fmla="*/ 416751 w 1912672"/>
              <a:gd name="connsiteY368" fmla="*/ 3130200 h 3833160"/>
              <a:gd name="connsiteX369" fmla="*/ 459928 w 1912672"/>
              <a:gd name="connsiteY369" fmla="*/ 3138683 h 3833160"/>
              <a:gd name="connsiteX370" fmla="*/ 504268 w 1912672"/>
              <a:gd name="connsiteY370" fmla="*/ 3151481 h 3833160"/>
              <a:gd name="connsiteX371" fmla="*/ 546509 w 1912672"/>
              <a:gd name="connsiteY371" fmla="*/ 3169029 h 3833160"/>
              <a:gd name="connsiteX372" fmla="*/ 591005 w 1912672"/>
              <a:gd name="connsiteY372" fmla="*/ 3194544 h 3833160"/>
              <a:gd name="connsiteX373" fmla="*/ 643386 w 1912672"/>
              <a:gd name="connsiteY373" fmla="*/ 3146702 h 3833160"/>
              <a:gd name="connsiteX374" fmla="*/ 689192 w 1912672"/>
              <a:gd name="connsiteY374" fmla="*/ 3097589 h 3833160"/>
              <a:gd name="connsiteX375" fmla="*/ 728837 w 1912672"/>
              <a:gd name="connsiteY375" fmla="*/ 3047570 h 3833160"/>
              <a:gd name="connsiteX376" fmla="*/ 763151 w 1912672"/>
              <a:gd name="connsiteY376" fmla="*/ 2997373 h 3833160"/>
              <a:gd name="connsiteX377" fmla="*/ 792509 w 1912672"/>
              <a:gd name="connsiteY377" fmla="*/ 2946426 h 3833160"/>
              <a:gd name="connsiteX378" fmla="*/ 818742 w 1912672"/>
              <a:gd name="connsiteY378" fmla="*/ 2896035 h 3833160"/>
              <a:gd name="connsiteX379" fmla="*/ 840539 w 1912672"/>
              <a:gd name="connsiteY379" fmla="*/ 2845651 h 3833160"/>
              <a:gd name="connsiteX380" fmla="*/ 868659 w 1912672"/>
              <a:gd name="connsiteY380" fmla="*/ 2777611 h 3833160"/>
              <a:gd name="connsiteX381" fmla="*/ 886079 w 1912672"/>
              <a:gd name="connsiteY381" fmla="*/ 2678806 h 3833160"/>
              <a:gd name="connsiteX382" fmla="*/ 894665 w 1912672"/>
              <a:gd name="connsiteY382" fmla="*/ 2574247 h 3833160"/>
              <a:gd name="connsiteX383" fmla="*/ 910157 w 1912672"/>
              <a:gd name="connsiteY383" fmla="*/ 2532162 h 3833160"/>
              <a:gd name="connsiteX384" fmla="*/ 923410 w 1912672"/>
              <a:gd name="connsiteY384" fmla="*/ 2485372 h 3833160"/>
              <a:gd name="connsiteX385" fmla="*/ 935916 w 1912672"/>
              <a:gd name="connsiteY385" fmla="*/ 2433353 h 3833160"/>
              <a:gd name="connsiteX386" fmla="*/ 947488 w 1912672"/>
              <a:gd name="connsiteY386" fmla="*/ 2377937 h 3833160"/>
              <a:gd name="connsiteX387" fmla="*/ 956821 w 1912672"/>
              <a:gd name="connsiteY387" fmla="*/ 2318077 h 3833160"/>
              <a:gd name="connsiteX388" fmla="*/ 963914 w 1912672"/>
              <a:gd name="connsiteY388" fmla="*/ 2257171 h 3833160"/>
              <a:gd name="connsiteX389" fmla="*/ 970820 w 1912672"/>
              <a:gd name="connsiteY389" fmla="*/ 2193390 h 3833160"/>
              <a:gd name="connsiteX390" fmla="*/ 975486 w 1912672"/>
              <a:gd name="connsiteY390" fmla="*/ 2128825 h 3833160"/>
              <a:gd name="connsiteX391" fmla="*/ 979406 w 1912672"/>
              <a:gd name="connsiteY391" fmla="*/ 2061646 h 3833160"/>
              <a:gd name="connsiteX392" fmla="*/ 979406 w 1912672"/>
              <a:gd name="connsiteY392" fmla="*/ 1995512 h 3833160"/>
              <a:gd name="connsiteX393" fmla="*/ 979406 w 1912672"/>
              <a:gd name="connsiteY393" fmla="*/ 1930162 h 3833160"/>
              <a:gd name="connsiteX394" fmla="*/ 975486 w 1912672"/>
              <a:gd name="connsiteY394" fmla="*/ 1864552 h 3833160"/>
              <a:gd name="connsiteX395" fmla="*/ 970073 w 1912672"/>
              <a:gd name="connsiteY395" fmla="*/ 1801555 h 3833160"/>
              <a:gd name="connsiteX396" fmla="*/ 963167 w 1912672"/>
              <a:gd name="connsiteY396" fmla="*/ 1740126 h 3833160"/>
              <a:gd name="connsiteX397" fmla="*/ 952901 w 1912672"/>
              <a:gd name="connsiteY397" fmla="*/ 1680789 h 3833160"/>
              <a:gd name="connsiteX398" fmla="*/ 938902 w 1912672"/>
              <a:gd name="connsiteY398" fmla="*/ 1625634 h 3833160"/>
              <a:gd name="connsiteX399" fmla="*/ 923410 w 1912672"/>
              <a:gd name="connsiteY399" fmla="*/ 1573354 h 3833160"/>
              <a:gd name="connsiteX400" fmla="*/ 904744 w 1912672"/>
              <a:gd name="connsiteY400" fmla="*/ 1526564 h 3833160"/>
              <a:gd name="connsiteX401" fmla="*/ 883839 w 1912672"/>
              <a:gd name="connsiteY401" fmla="*/ 1485263 h 3833160"/>
              <a:gd name="connsiteX402" fmla="*/ 859574 w 1912672"/>
              <a:gd name="connsiteY402" fmla="*/ 1448667 h 3833160"/>
              <a:gd name="connsiteX403" fmla="*/ 832510 w 1912672"/>
              <a:gd name="connsiteY403" fmla="*/ 1419129 h 3833160"/>
              <a:gd name="connsiteX404" fmla="*/ 801338 w 1912672"/>
              <a:gd name="connsiteY404" fmla="*/ 1396649 h 3833160"/>
              <a:gd name="connsiteX405" fmla="*/ 774834 w 1912672"/>
              <a:gd name="connsiteY405" fmla="*/ 1383318 h 3833160"/>
              <a:gd name="connsiteX406" fmla="*/ 745342 w 1912672"/>
              <a:gd name="connsiteY406" fmla="*/ 1377829 h 3833160"/>
              <a:gd name="connsiteX407" fmla="*/ 714918 w 1912672"/>
              <a:gd name="connsiteY407" fmla="*/ 1377829 h 3833160"/>
              <a:gd name="connsiteX408" fmla="*/ 683187 w 1912672"/>
              <a:gd name="connsiteY408" fmla="*/ 1381750 h 3833160"/>
              <a:gd name="connsiteX409" fmla="*/ 652016 w 1912672"/>
              <a:gd name="connsiteY409" fmla="*/ 1388023 h 3833160"/>
              <a:gd name="connsiteX410" fmla="*/ 620845 w 1912672"/>
              <a:gd name="connsiteY410" fmla="*/ 1396649 h 3833160"/>
              <a:gd name="connsiteX411" fmla="*/ 589860 w 1912672"/>
              <a:gd name="connsiteY411" fmla="*/ 1403446 h 3833160"/>
              <a:gd name="connsiteX412" fmla="*/ 559436 w 1912672"/>
              <a:gd name="connsiteY412" fmla="*/ 1410503 h 3833160"/>
              <a:gd name="connsiteX413" fmla="*/ 531438 w 1912672"/>
              <a:gd name="connsiteY413" fmla="*/ 1414424 h 3833160"/>
              <a:gd name="connsiteX414" fmla="*/ 467602 w 1912672"/>
              <a:gd name="connsiteY414" fmla="*/ 1417561 h 3833160"/>
              <a:gd name="connsiteX415" fmla="*/ 405447 w 1912672"/>
              <a:gd name="connsiteY415" fmla="*/ 1414424 h 3833160"/>
              <a:gd name="connsiteX416" fmla="*/ 347958 w 1912672"/>
              <a:gd name="connsiteY416" fmla="*/ 1407367 h 3833160"/>
              <a:gd name="connsiteX417" fmla="*/ 292708 w 1912672"/>
              <a:gd name="connsiteY417" fmla="*/ 1397433 h 3833160"/>
              <a:gd name="connsiteX418" fmla="*/ 238952 w 1912672"/>
              <a:gd name="connsiteY418" fmla="*/ 1384886 h 3833160"/>
              <a:gd name="connsiteX419" fmla="*/ 187622 w 1912672"/>
              <a:gd name="connsiteY419" fmla="*/ 1372339 h 3833160"/>
              <a:gd name="connsiteX420" fmla="*/ 139466 w 1912672"/>
              <a:gd name="connsiteY420" fmla="*/ 1358485 h 3833160"/>
              <a:gd name="connsiteX421" fmla="*/ 142639 w 1912672"/>
              <a:gd name="connsiteY421" fmla="*/ 1342801 h 3833160"/>
              <a:gd name="connsiteX422" fmla="*/ 208714 w 1912672"/>
              <a:gd name="connsiteY422" fmla="*/ 1352212 h 3833160"/>
              <a:gd name="connsiteX423" fmla="*/ 274043 w 1912672"/>
              <a:gd name="connsiteY423" fmla="*/ 1358485 h 3833160"/>
              <a:gd name="connsiteX424" fmla="*/ 337878 w 1912672"/>
              <a:gd name="connsiteY424" fmla="*/ 1360838 h 3833160"/>
              <a:gd name="connsiteX425" fmla="*/ 400034 w 1912672"/>
              <a:gd name="connsiteY425" fmla="*/ 1358485 h 3833160"/>
              <a:gd name="connsiteX426" fmla="*/ 460696 w 1912672"/>
              <a:gd name="connsiteY426" fmla="*/ 1349859 h 3833160"/>
              <a:gd name="connsiteX427" fmla="*/ 519865 w 1912672"/>
              <a:gd name="connsiteY427" fmla="*/ 1336528 h 3833160"/>
              <a:gd name="connsiteX428" fmla="*/ 576608 w 1912672"/>
              <a:gd name="connsiteY428" fmla="*/ 1318753 h 3833160"/>
              <a:gd name="connsiteX429" fmla="*/ 630177 w 1912672"/>
              <a:gd name="connsiteY429" fmla="*/ 1292874 h 3833160"/>
              <a:gd name="connsiteX430" fmla="*/ 699426 w 1912672"/>
              <a:gd name="connsiteY430" fmla="*/ 1258631 h 3833160"/>
              <a:gd name="connsiteX431" fmla="*/ 572688 w 1912672"/>
              <a:gd name="connsiteY431" fmla="*/ 1147276 h 3833160"/>
              <a:gd name="connsiteX432" fmla="*/ 459203 w 1912672"/>
              <a:gd name="connsiteY432" fmla="*/ 1022589 h 3833160"/>
              <a:gd name="connsiteX433" fmla="*/ 396861 w 1912672"/>
              <a:gd name="connsiteY433" fmla="*/ 1029647 h 3833160"/>
              <a:gd name="connsiteX434" fmla="*/ 336198 w 1912672"/>
              <a:gd name="connsiteY434" fmla="*/ 1029647 h 3833160"/>
              <a:gd name="connsiteX435" fmla="*/ 280949 w 1912672"/>
              <a:gd name="connsiteY435" fmla="*/ 1022589 h 3833160"/>
              <a:gd name="connsiteX436" fmla="*/ 228873 w 1912672"/>
              <a:gd name="connsiteY436" fmla="*/ 1007951 h 3833160"/>
              <a:gd name="connsiteX437" fmla="*/ 180716 w 1912672"/>
              <a:gd name="connsiteY437" fmla="*/ 986777 h 3833160"/>
              <a:gd name="connsiteX438" fmla="*/ 138719 w 1912672"/>
              <a:gd name="connsiteY438" fmla="*/ 960376 h 3833160"/>
              <a:gd name="connsiteX439" fmla="*/ 101389 w 1912672"/>
              <a:gd name="connsiteY439" fmla="*/ 927701 h 3833160"/>
              <a:gd name="connsiteX440" fmla="*/ 70218 w 1912672"/>
              <a:gd name="connsiteY440" fmla="*/ 889537 h 3833160"/>
              <a:gd name="connsiteX441" fmla="*/ 46139 w 1912672"/>
              <a:gd name="connsiteY441" fmla="*/ 848236 h 3833160"/>
              <a:gd name="connsiteX442" fmla="*/ 49312 w 1912672"/>
              <a:gd name="connsiteY442" fmla="*/ 841179 h 3833160"/>
              <a:gd name="connsiteX443" fmla="*/ 59392 w 1912672"/>
              <a:gd name="connsiteY443" fmla="*/ 848236 h 3833160"/>
              <a:gd name="connsiteX444" fmla="*/ 71897 w 1912672"/>
              <a:gd name="connsiteY444" fmla="*/ 875422 h 3833160"/>
              <a:gd name="connsiteX445" fmla="*/ 92056 w 1912672"/>
              <a:gd name="connsiteY445" fmla="*/ 898948 h 3833160"/>
              <a:gd name="connsiteX446" fmla="*/ 116881 w 1912672"/>
              <a:gd name="connsiteY446" fmla="*/ 922212 h 3833160"/>
              <a:gd name="connsiteX447" fmla="*/ 146559 w 1912672"/>
              <a:gd name="connsiteY447" fmla="*/ 940248 h 3833160"/>
              <a:gd name="connsiteX448" fmla="*/ 180716 w 1912672"/>
              <a:gd name="connsiteY448" fmla="*/ 955671 h 3833160"/>
              <a:gd name="connsiteX449" fmla="*/ 216554 w 1912672"/>
              <a:gd name="connsiteY449" fmla="*/ 967434 h 3833160"/>
              <a:gd name="connsiteX450" fmla="*/ 254631 w 1912672"/>
              <a:gd name="connsiteY450" fmla="*/ 974492 h 3833160"/>
              <a:gd name="connsiteX451" fmla="*/ 294201 w 1912672"/>
              <a:gd name="connsiteY451" fmla="*/ 976844 h 3833160"/>
              <a:gd name="connsiteX452" fmla="*/ 332279 w 1912672"/>
              <a:gd name="connsiteY452" fmla="*/ 976060 h 3833160"/>
              <a:gd name="connsiteX453" fmla="*/ 353371 w 1912672"/>
              <a:gd name="connsiteY453" fmla="*/ 972923 h 3833160"/>
              <a:gd name="connsiteX454" fmla="*/ 372036 w 1912672"/>
              <a:gd name="connsiteY454" fmla="*/ 972923 h 3833160"/>
              <a:gd name="connsiteX455" fmla="*/ 388275 w 1912672"/>
              <a:gd name="connsiteY455" fmla="*/ 969786 h 3833160"/>
              <a:gd name="connsiteX456" fmla="*/ 403954 w 1912672"/>
              <a:gd name="connsiteY456" fmla="*/ 965865 h 3833160"/>
              <a:gd name="connsiteX457" fmla="*/ 417206 w 1912672"/>
              <a:gd name="connsiteY457" fmla="*/ 957239 h 3833160"/>
              <a:gd name="connsiteX458" fmla="*/ 379875 w 1912672"/>
              <a:gd name="connsiteY458" fmla="*/ 886400 h 3833160"/>
              <a:gd name="connsiteX459" fmla="*/ 347958 w 1912672"/>
              <a:gd name="connsiteY459" fmla="*/ 817130 h 3833160"/>
              <a:gd name="connsiteX460" fmla="*/ 317533 w 1912672"/>
              <a:gd name="connsiteY460" fmla="*/ 744723 h 3833160"/>
              <a:gd name="connsiteX461" fmla="*/ 291215 w 1912672"/>
              <a:gd name="connsiteY461" fmla="*/ 669963 h 3833160"/>
              <a:gd name="connsiteX462" fmla="*/ 265457 w 1912672"/>
              <a:gd name="connsiteY462" fmla="*/ 588930 h 3833160"/>
              <a:gd name="connsiteX463" fmla="*/ 241379 w 1912672"/>
              <a:gd name="connsiteY463" fmla="*/ 501623 h 3833160"/>
              <a:gd name="connsiteX464" fmla="*/ 238952 w 1912672"/>
              <a:gd name="connsiteY464" fmla="*/ 485939 h 3833160"/>
              <a:gd name="connsiteX465" fmla="*/ 232793 w 1912672"/>
              <a:gd name="connsiteY465" fmla="*/ 464243 h 3833160"/>
              <a:gd name="connsiteX466" fmla="*/ 228873 w 1912672"/>
              <a:gd name="connsiteY466" fmla="*/ 440194 h 3833160"/>
              <a:gd name="connsiteX467" fmla="*/ 223460 w 1912672"/>
              <a:gd name="connsiteY467" fmla="*/ 415884 h 3833160"/>
              <a:gd name="connsiteX468" fmla="*/ 218794 w 1912672"/>
              <a:gd name="connsiteY468" fmla="*/ 389483 h 3833160"/>
              <a:gd name="connsiteX469" fmla="*/ 217300 w 1912672"/>
              <a:gd name="connsiteY469" fmla="*/ 365173 h 3833160"/>
              <a:gd name="connsiteX470" fmla="*/ 217300 w 1912672"/>
              <a:gd name="connsiteY470" fmla="*/ 342693 h 3833160"/>
              <a:gd name="connsiteX471" fmla="*/ 220287 w 1912672"/>
              <a:gd name="connsiteY471" fmla="*/ 322565 h 3833160"/>
              <a:gd name="connsiteX472" fmla="*/ 225886 w 1912672"/>
              <a:gd name="connsiteY472" fmla="*/ 308450 h 3833160"/>
              <a:gd name="connsiteX473" fmla="*/ 232793 w 1912672"/>
              <a:gd name="connsiteY473" fmla="*/ 311586 h 3833160"/>
              <a:gd name="connsiteX474" fmla="*/ 238952 w 1912672"/>
              <a:gd name="connsiteY474" fmla="*/ 391051 h 3833160"/>
              <a:gd name="connsiteX475" fmla="*/ 252951 w 1912672"/>
              <a:gd name="connsiteY475" fmla="*/ 470516 h 3833160"/>
              <a:gd name="connsiteX476" fmla="*/ 274043 w 1912672"/>
              <a:gd name="connsiteY476" fmla="*/ 548413 h 3833160"/>
              <a:gd name="connsiteX477" fmla="*/ 299614 w 1912672"/>
              <a:gd name="connsiteY477" fmla="*/ 620036 h 3833160"/>
              <a:gd name="connsiteX478" fmla="*/ 327612 w 1912672"/>
              <a:gd name="connsiteY478" fmla="*/ 686954 h 3833160"/>
              <a:gd name="connsiteX479" fmla="*/ 353371 w 1912672"/>
              <a:gd name="connsiteY479" fmla="*/ 730607 h 3833160"/>
              <a:gd name="connsiteX480" fmla="*/ 350197 w 1912672"/>
              <a:gd name="connsiteY480" fmla="*/ 732176 h 3833160"/>
              <a:gd name="connsiteX481" fmla="*/ 350197 w 1912672"/>
              <a:gd name="connsiteY481" fmla="*/ 733744 h 3833160"/>
              <a:gd name="connsiteX482" fmla="*/ 351877 w 1912672"/>
              <a:gd name="connsiteY482" fmla="*/ 735313 h 3833160"/>
              <a:gd name="connsiteX483" fmla="*/ 353371 w 1912672"/>
              <a:gd name="connsiteY483" fmla="*/ 736097 h 3833160"/>
              <a:gd name="connsiteX484" fmla="*/ 356544 w 1912672"/>
              <a:gd name="connsiteY484" fmla="*/ 737665 h 3833160"/>
              <a:gd name="connsiteX485" fmla="*/ 357290 w 1912672"/>
              <a:gd name="connsiteY485" fmla="*/ 740802 h 3833160"/>
              <a:gd name="connsiteX486" fmla="*/ 358784 w 1912672"/>
              <a:gd name="connsiteY486" fmla="*/ 742370 h 3833160"/>
              <a:gd name="connsiteX487" fmla="*/ 360277 w 1912672"/>
              <a:gd name="connsiteY487" fmla="*/ 744723 h 3833160"/>
              <a:gd name="connsiteX488" fmla="*/ 360277 w 1912672"/>
              <a:gd name="connsiteY488" fmla="*/ 743154 h 3833160"/>
              <a:gd name="connsiteX489" fmla="*/ 358784 w 1912672"/>
              <a:gd name="connsiteY489" fmla="*/ 742370 h 3833160"/>
              <a:gd name="connsiteX490" fmla="*/ 353371 w 1912672"/>
              <a:gd name="connsiteY490" fmla="*/ 730607 h 3833160"/>
              <a:gd name="connsiteX491" fmla="*/ 372036 w 1912672"/>
              <a:gd name="connsiteY491" fmla="*/ 716492 h 3833160"/>
              <a:gd name="connsiteX492" fmla="*/ 389955 w 1912672"/>
              <a:gd name="connsiteY492" fmla="*/ 692443 h 3833160"/>
              <a:gd name="connsiteX493" fmla="*/ 406940 w 1912672"/>
              <a:gd name="connsiteY493" fmla="*/ 664474 h 3833160"/>
              <a:gd name="connsiteX494" fmla="*/ 422619 w 1912672"/>
              <a:gd name="connsiteY494" fmla="*/ 630231 h 3833160"/>
              <a:gd name="connsiteX495" fmla="*/ 436618 w 1912672"/>
              <a:gd name="connsiteY495" fmla="*/ 592066 h 3833160"/>
              <a:gd name="connsiteX496" fmla="*/ 449870 w 1912672"/>
              <a:gd name="connsiteY496" fmla="*/ 552334 h 3833160"/>
              <a:gd name="connsiteX497" fmla="*/ 460696 w 1912672"/>
              <a:gd name="connsiteY497" fmla="*/ 511033 h 3833160"/>
              <a:gd name="connsiteX498" fmla="*/ 470776 w 1912672"/>
              <a:gd name="connsiteY498" fmla="*/ 471301 h 3833160"/>
              <a:gd name="connsiteX499" fmla="*/ 479362 w 1912672"/>
              <a:gd name="connsiteY499" fmla="*/ 433136 h 3833160"/>
              <a:gd name="connsiteX500" fmla="*/ 480855 w 1912672"/>
              <a:gd name="connsiteY500" fmla="*/ 484370 h 3833160"/>
              <a:gd name="connsiteX501" fmla="*/ 479362 w 1912672"/>
              <a:gd name="connsiteY501" fmla="*/ 531161 h 3833160"/>
              <a:gd name="connsiteX502" fmla="*/ 472269 w 1912672"/>
              <a:gd name="connsiteY502" fmla="*/ 574814 h 3833160"/>
              <a:gd name="connsiteX503" fmla="*/ 462189 w 1912672"/>
              <a:gd name="connsiteY503" fmla="*/ 618468 h 3833160"/>
              <a:gd name="connsiteX504" fmla="*/ 448190 w 1912672"/>
              <a:gd name="connsiteY504" fmla="*/ 659769 h 3833160"/>
              <a:gd name="connsiteX505" fmla="*/ 428032 w 1912672"/>
              <a:gd name="connsiteY505" fmla="*/ 701069 h 3833160"/>
              <a:gd name="connsiteX506" fmla="*/ 381369 w 1912672"/>
              <a:gd name="connsiteY506" fmla="*/ 791252 h 3833160"/>
              <a:gd name="connsiteX507" fmla="*/ 429525 w 1912672"/>
              <a:gd name="connsiteY507" fmla="*/ 863920 h 3833160"/>
              <a:gd name="connsiteX508" fmla="*/ 481601 w 1912672"/>
              <a:gd name="connsiteY508" fmla="*/ 931622 h 3833160"/>
              <a:gd name="connsiteX509" fmla="*/ 538531 w 1912672"/>
              <a:gd name="connsiteY509" fmla="*/ 995403 h 3833160"/>
              <a:gd name="connsiteX510" fmla="*/ 599193 w 1912672"/>
              <a:gd name="connsiteY510" fmla="*/ 1053957 h 3833160"/>
              <a:gd name="connsiteX511" fmla="*/ 816831 w 1912672"/>
              <a:gd name="connsiteY511" fmla="*/ 1205045 h 3833160"/>
              <a:gd name="connsiteX512" fmla="*/ 823924 w 1912672"/>
              <a:gd name="connsiteY512" fmla="*/ 1199555 h 3833160"/>
              <a:gd name="connsiteX513" fmla="*/ 806005 w 1912672"/>
              <a:gd name="connsiteY513" fmla="*/ 1132637 h 3833160"/>
              <a:gd name="connsiteX514" fmla="*/ 792006 w 1912672"/>
              <a:gd name="connsiteY514" fmla="*/ 1060753 h 3833160"/>
              <a:gd name="connsiteX515" fmla="*/ 780247 w 1912672"/>
              <a:gd name="connsiteY515" fmla="*/ 982856 h 3833160"/>
              <a:gd name="connsiteX516" fmla="*/ 774834 w 1912672"/>
              <a:gd name="connsiteY516" fmla="*/ 903391 h 3833160"/>
              <a:gd name="connsiteX517" fmla="*/ 770167 w 1912672"/>
              <a:gd name="connsiteY517" fmla="*/ 820267 h 3833160"/>
              <a:gd name="connsiteX518" fmla="*/ 770167 w 1912672"/>
              <a:gd name="connsiteY518" fmla="*/ 735313 h 3833160"/>
              <a:gd name="connsiteX519" fmla="*/ 773340 w 1912672"/>
              <a:gd name="connsiteY519" fmla="*/ 649574 h 3833160"/>
              <a:gd name="connsiteX520" fmla="*/ 780247 w 1912672"/>
              <a:gd name="connsiteY520" fmla="*/ 564620 h 3833160"/>
              <a:gd name="connsiteX521" fmla="*/ 790513 w 1912672"/>
              <a:gd name="connsiteY521" fmla="*/ 479927 h 3833160"/>
              <a:gd name="connsiteX522" fmla="*/ 801338 w 1912672"/>
              <a:gd name="connsiteY522" fmla="*/ 398109 h 3833160"/>
              <a:gd name="connsiteX523" fmla="*/ 816831 w 1912672"/>
              <a:gd name="connsiteY523" fmla="*/ 318644 h 3833160"/>
              <a:gd name="connsiteX524" fmla="*/ 835496 w 1912672"/>
              <a:gd name="connsiteY524" fmla="*/ 243884 h 3833160"/>
              <a:gd name="connsiteX525" fmla="*/ 854908 w 1912672"/>
              <a:gd name="connsiteY525" fmla="*/ 173046 h 3833160"/>
              <a:gd name="connsiteX526" fmla="*/ 877493 w 1912672"/>
              <a:gd name="connsiteY526" fmla="*/ 109003 h 3833160"/>
              <a:gd name="connsiteX527" fmla="*/ 901571 w 1912672"/>
              <a:gd name="connsiteY527" fmla="*/ 50711 h 3833160"/>
              <a:gd name="connsiteX528" fmla="*/ 930503 w 1912672"/>
              <a:gd name="connsiteY528"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52936 w 1912672"/>
              <a:gd name="connsiteY218" fmla="*/ 3127318 h 3833160"/>
              <a:gd name="connsiteX219" fmla="*/ 1055550 w 1912672"/>
              <a:gd name="connsiteY219" fmla="*/ 3272471 h 3833160"/>
              <a:gd name="connsiteX220" fmla="*/ 1106379 w 1912672"/>
              <a:gd name="connsiteY220" fmla="*/ 3308927 h 3833160"/>
              <a:gd name="connsiteX221" fmla="*/ 1151347 w 1912672"/>
              <a:gd name="connsiteY221" fmla="*/ 3348334 h 3833160"/>
              <a:gd name="connsiteX222" fmla="*/ 1187691 w 1912672"/>
              <a:gd name="connsiteY222" fmla="*/ 3388268 h 3833160"/>
              <a:gd name="connsiteX223" fmla="*/ 1216725 w 1912672"/>
              <a:gd name="connsiteY223" fmla="*/ 3430484 h 3833160"/>
              <a:gd name="connsiteX224" fmla="*/ 1238582 w 1912672"/>
              <a:gd name="connsiteY224" fmla="*/ 3473897 h 3833160"/>
              <a:gd name="connsiteX225" fmla="*/ 1252456 w 1912672"/>
              <a:gd name="connsiteY225" fmla="*/ 3516304 h 3833160"/>
              <a:gd name="connsiteX226" fmla="*/ 1258768 w 1912672"/>
              <a:gd name="connsiteY226" fmla="*/ 3559273 h 3833160"/>
              <a:gd name="connsiteX227" fmla="*/ 1256926 w 1912672"/>
              <a:gd name="connsiteY227" fmla="*/ 3601386 h 3833160"/>
              <a:gd name="connsiteX228" fmla="*/ 1247774 w 1912672"/>
              <a:gd name="connsiteY228" fmla="*/ 3640689 h 3833160"/>
              <a:gd name="connsiteX229" fmla="*/ 1240808 w 1912672"/>
              <a:gd name="connsiteY229" fmla="*/ 3642671 h 3833160"/>
              <a:gd name="connsiteX230" fmla="*/ 1237950 w 1912672"/>
              <a:gd name="connsiteY230" fmla="*/ 3632080 h 3833160"/>
              <a:gd name="connsiteX231" fmla="*/ 1246452 w 1912672"/>
              <a:gd name="connsiteY231" fmla="*/ 3608381 h 3833160"/>
              <a:gd name="connsiteX232" fmla="*/ 1246889 w 1912672"/>
              <a:gd name="connsiteY232" fmla="*/ 3581808 h 3833160"/>
              <a:gd name="connsiteX233" fmla="*/ 1243694 w 1912672"/>
              <a:gd name="connsiteY233" fmla="*/ 3552354 h 3833160"/>
              <a:gd name="connsiteX234" fmla="*/ 1233485 w 1912672"/>
              <a:gd name="connsiteY234" fmla="*/ 3522742 h 3833160"/>
              <a:gd name="connsiteX235" fmla="*/ 1218246 w 1912672"/>
              <a:gd name="connsiteY235" fmla="*/ 3491717 h 3833160"/>
              <a:gd name="connsiteX236" fmla="*/ 1199371 w 1912672"/>
              <a:gd name="connsiteY236" fmla="*/ 3461697 h 3833160"/>
              <a:gd name="connsiteX237" fmla="*/ 1175758 w 1912672"/>
              <a:gd name="connsiteY237" fmla="*/ 3432919 h 3833160"/>
              <a:gd name="connsiteX238" fmla="*/ 1147962 w 1912672"/>
              <a:gd name="connsiteY238" fmla="*/ 3405866 h 3833160"/>
              <a:gd name="connsiteX239" fmla="*/ 1119222 w 1912672"/>
              <a:gd name="connsiteY239" fmla="*/ 3381579 h 3833160"/>
              <a:gd name="connsiteX240" fmla="*/ 1101535 w 1912672"/>
              <a:gd name="connsiteY240" fmla="*/ 3369675 h 3833160"/>
              <a:gd name="connsiteX241" fmla="*/ 1087698 w 1912672"/>
              <a:gd name="connsiteY241" fmla="*/ 3357550 h 3833160"/>
              <a:gd name="connsiteX242" fmla="*/ 1073608 w 1912672"/>
              <a:gd name="connsiteY242" fmla="*/ 3348798 h 3833160"/>
              <a:gd name="connsiteX243" fmla="*/ 1059423 w 1912672"/>
              <a:gd name="connsiteY243" fmla="*/ 3340859 h 3833160"/>
              <a:gd name="connsiteX244" fmla="*/ 1043960 w 1912672"/>
              <a:gd name="connsiteY244" fmla="*/ 3337192 h 3833160"/>
              <a:gd name="connsiteX245" fmla="*/ 1025322 w 1912672"/>
              <a:gd name="connsiteY245" fmla="*/ 3402025 h 3833160"/>
              <a:gd name="connsiteX246" fmla="*/ 1003697 w 1912672"/>
              <a:gd name="connsiteY246" fmla="*/ 3462443 h 3833160"/>
              <a:gd name="connsiteX247" fmla="*/ 978914 w 1912672"/>
              <a:gd name="connsiteY247" fmla="*/ 3523689 h 3833160"/>
              <a:gd name="connsiteX248" fmla="*/ 949550 w 1912672"/>
              <a:gd name="connsiteY248" fmla="*/ 3583615 h 3833160"/>
              <a:gd name="connsiteX249" fmla="*/ 915669 w 1912672"/>
              <a:gd name="connsiteY249" fmla="*/ 3646771 h 3833160"/>
              <a:gd name="connsiteX250" fmla="*/ 876441 w 1912672"/>
              <a:gd name="connsiteY250" fmla="*/ 3712430 h 3833160"/>
              <a:gd name="connsiteX251" fmla="*/ 867986 w 1912672"/>
              <a:gd name="connsiteY251" fmla="*/ 3722991 h 3833160"/>
              <a:gd name="connsiteX252" fmla="*/ 858368 w 1912672"/>
              <a:gd name="connsiteY252" fmla="*/ 3739422 h 3833160"/>
              <a:gd name="connsiteX253" fmla="*/ 845551 w 1912672"/>
              <a:gd name="connsiteY253" fmla="*/ 3755745 h 3833160"/>
              <a:gd name="connsiteX254" fmla="*/ 833671 w 1912672"/>
              <a:gd name="connsiteY254" fmla="*/ 3773189 h 3833160"/>
              <a:gd name="connsiteX255" fmla="*/ 819871 w 1912672"/>
              <a:gd name="connsiteY255" fmla="*/ 3791345 h 3833160"/>
              <a:gd name="connsiteX256" fmla="*/ 805085 w 1912672"/>
              <a:gd name="connsiteY256" fmla="*/ 3806242 h 3833160"/>
              <a:gd name="connsiteX257" fmla="*/ 790388 w 1912672"/>
              <a:gd name="connsiteY257" fmla="*/ 3819121 h 3833160"/>
              <a:gd name="connsiteX258" fmla="*/ 775016 w 1912672"/>
              <a:gd name="connsiteY258" fmla="*/ 3828711 h 3833160"/>
              <a:gd name="connsiteX259" fmla="*/ 761637 w 1912672"/>
              <a:gd name="connsiteY259" fmla="*/ 3833160 h 3833160"/>
              <a:gd name="connsiteX260" fmla="*/ 758567 w 1912672"/>
              <a:gd name="connsiteY260" fmla="*/ 3826878 h 3833160"/>
              <a:gd name="connsiteX261" fmla="*/ 805952 w 1912672"/>
              <a:gd name="connsiteY261" fmla="*/ 3777351 h 3833160"/>
              <a:gd name="connsiteX262" fmla="*/ 847525 w 1912672"/>
              <a:gd name="connsiteY262" fmla="*/ 3722733 h 3833160"/>
              <a:gd name="connsiteX263" fmla="*/ 882815 w 1912672"/>
              <a:gd name="connsiteY263" fmla="*/ 3664405 h 3833160"/>
              <a:gd name="connsiteX264" fmla="*/ 910683 w 1912672"/>
              <a:gd name="connsiteY264" fmla="*/ 3606761 h 3833160"/>
              <a:gd name="connsiteX265" fmla="*/ 933675 w 1912672"/>
              <a:gd name="connsiteY265" fmla="*/ 3550236 h 3833160"/>
              <a:gd name="connsiteX266" fmla="*/ 943120 w 1912672"/>
              <a:gd name="connsiteY266" fmla="*/ 3508495 h 3833160"/>
              <a:gd name="connsiteX267" fmla="*/ 946497 w 1912672"/>
              <a:gd name="connsiteY267" fmla="*/ 3509658 h 3833160"/>
              <a:gd name="connsiteX268" fmla="*/ 947522 w 1912672"/>
              <a:gd name="connsiteY268" fmla="*/ 3508759 h 3833160"/>
              <a:gd name="connsiteX269" fmla="*/ 947302 w 1912672"/>
              <a:gd name="connsiteY269" fmla="*/ 3506770 h 3833160"/>
              <a:gd name="connsiteX270" fmla="*/ 946709 w 1912672"/>
              <a:gd name="connsiteY270" fmla="*/ 3505350 h 3833160"/>
              <a:gd name="connsiteX271" fmla="*/ 945381 w 1912672"/>
              <a:gd name="connsiteY271" fmla="*/ 3502390 h 3833160"/>
              <a:gd name="connsiteX272" fmla="*/ 946879 w 1912672"/>
              <a:gd name="connsiteY272" fmla="*/ 3500109 h 3833160"/>
              <a:gd name="connsiteX273" fmla="*/ 946796 w 1912672"/>
              <a:gd name="connsiteY273" fmla="*/ 3498240 h 3833160"/>
              <a:gd name="connsiteX274" fmla="*/ 947228 w 1912672"/>
              <a:gd name="connsiteY274" fmla="*/ 3495922 h 3833160"/>
              <a:gd name="connsiteX275" fmla="*/ 946202 w 1912672"/>
              <a:gd name="connsiteY275" fmla="*/ 3496821 h 3833160"/>
              <a:gd name="connsiteX276" fmla="*/ 946796 w 1912672"/>
              <a:gd name="connsiteY276" fmla="*/ 3498240 h 3833160"/>
              <a:gd name="connsiteX277" fmla="*/ 943120 w 1912672"/>
              <a:gd name="connsiteY277" fmla="*/ 3508495 h 3833160"/>
              <a:gd name="connsiteX278" fmla="*/ 920055 w 1912672"/>
              <a:gd name="connsiteY278" fmla="*/ 3504456 h 3833160"/>
              <a:gd name="connsiteX279" fmla="*/ 891050 w 1912672"/>
              <a:gd name="connsiteY279" fmla="*/ 3506594 h 3833160"/>
              <a:gd name="connsiteX280" fmla="*/ 860172 w 1912672"/>
              <a:gd name="connsiteY280" fmla="*/ 3511582 h 3833160"/>
              <a:gd name="connsiteX281" fmla="*/ 826163 w 1912672"/>
              <a:gd name="connsiteY281" fmla="*/ 3521016 h 3833160"/>
              <a:gd name="connsiteX282" fmla="*/ 790835 w 1912672"/>
              <a:gd name="connsiteY282" fmla="*/ 3533785 h 3833160"/>
              <a:gd name="connsiteX283" fmla="*/ 755037 w 1912672"/>
              <a:gd name="connsiteY283" fmla="*/ 3547939 h 3833160"/>
              <a:gd name="connsiteX284" fmla="*/ 720010 w 1912672"/>
              <a:gd name="connsiteY284" fmla="*/ 3564567 h 3833160"/>
              <a:gd name="connsiteX285" fmla="*/ 686563 w 1912672"/>
              <a:gd name="connsiteY285" fmla="*/ 3580781 h 3833160"/>
              <a:gd name="connsiteX286" fmla="*/ 655247 w 1912672"/>
              <a:gd name="connsiteY286" fmla="*/ 3597068 h 3833160"/>
              <a:gd name="connsiteX287" fmla="*/ 687635 w 1912672"/>
              <a:gd name="connsiteY287" fmla="*/ 3566747 h 3833160"/>
              <a:gd name="connsiteX288" fmla="*/ 719332 w 1912672"/>
              <a:gd name="connsiteY288" fmla="*/ 3540910 h 3833160"/>
              <a:gd name="connsiteX289" fmla="*/ 753129 w 1912672"/>
              <a:gd name="connsiteY289" fmla="*/ 3520510 h 3833160"/>
              <a:gd name="connsiteX290" fmla="*/ 789139 w 1912672"/>
              <a:gd name="connsiteY290" fmla="*/ 3502048 h 3833160"/>
              <a:gd name="connsiteX291" fmla="*/ 826517 w 1912672"/>
              <a:gd name="connsiteY291" fmla="*/ 3487482 h 3833160"/>
              <a:gd name="connsiteX292" fmla="*/ 868462 w 1912672"/>
              <a:gd name="connsiteY292" fmla="*/ 3476916 h 3833160"/>
              <a:gd name="connsiteX293" fmla="*/ 962011 w 1912672"/>
              <a:gd name="connsiteY293" fmla="*/ 3455565 h 3833160"/>
              <a:gd name="connsiteX294" fmla="*/ 973820 w 1912672"/>
              <a:gd name="connsiteY294" fmla="*/ 3382651 h 3833160"/>
              <a:gd name="connsiteX295" fmla="*/ 979476 w 1912672"/>
              <a:gd name="connsiteY295" fmla="*/ 3310035 h 3833160"/>
              <a:gd name="connsiteX296" fmla="*/ 978970 w 1912672"/>
              <a:gd name="connsiteY296" fmla="*/ 3236513 h 3833160"/>
              <a:gd name="connsiteX297" fmla="*/ 972281 w 1912672"/>
              <a:gd name="connsiteY297" fmla="*/ 3163562 h 3833160"/>
              <a:gd name="connsiteX298" fmla="*/ 909718 w 1912672"/>
              <a:gd name="connsiteY298" fmla="*/ 2935624 h 3833160"/>
              <a:gd name="connsiteX299" fmla="*/ 900871 w 1912672"/>
              <a:gd name="connsiteY299" fmla="*/ 2934162 h 3833160"/>
              <a:gd name="connsiteX300" fmla="*/ 870406 w 1912672"/>
              <a:gd name="connsiteY300" fmla="*/ 2984139 h 3833160"/>
              <a:gd name="connsiteX301" fmla="*/ 833789 w 1912672"/>
              <a:gd name="connsiteY301" fmla="*/ 3034414 h 3833160"/>
              <a:gd name="connsiteX302" fmla="*/ 791581 w 1912672"/>
              <a:gd name="connsiteY302" fmla="*/ 3086679 h 3833160"/>
              <a:gd name="connsiteX303" fmla="*/ 743642 w 1912672"/>
              <a:gd name="connsiteY303" fmla="*/ 3135720 h 3833160"/>
              <a:gd name="connsiteX304" fmla="*/ 692759 w 1912672"/>
              <a:gd name="connsiteY304" fmla="*/ 3186373 h 3833160"/>
              <a:gd name="connsiteX305" fmla="*/ 637219 w 1912672"/>
              <a:gd name="connsiteY305" fmla="*/ 3235043 h 3833160"/>
              <a:gd name="connsiteX306" fmla="*/ 578815 w 1912672"/>
              <a:gd name="connsiteY306" fmla="*/ 3282100 h 3833160"/>
              <a:gd name="connsiteX307" fmla="*/ 518156 w 1912672"/>
              <a:gd name="connsiteY307" fmla="*/ 3326282 h 3833160"/>
              <a:gd name="connsiteX308" fmla="*/ 455177 w 1912672"/>
              <a:gd name="connsiteY308" fmla="*/ 3368134 h 3833160"/>
              <a:gd name="connsiteX309" fmla="*/ 393663 w 1912672"/>
              <a:gd name="connsiteY309" fmla="*/ 3407974 h 3833160"/>
              <a:gd name="connsiteX310" fmla="*/ 330228 w 1912672"/>
              <a:gd name="connsiteY310" fmla="*/ 3443435 h 3833160"/>
              <a:gd name="connsiteX311" fmla="*/ 267517 w 1912672"/>
              <a:gd name="connsiteY311" fmla="*/ 3474139 h 3833160"/>
              <a:gd name="connsiteX312" fmla="*/ 206814 w 1912672"/>
              <a:gd name="connsiteY312" fmla="*/ 3502111 h 3833160"/>
              <a:gd name="connsiteX313" fmla="*/ 148203 w 1912672"/>
              <a:gd name="connsiteY313" fmla="*/ 3524128 h 3833160"/>
              <a:gd name="connsiteX314" fmla="*/ 92246 w 1912672"/>
              <a:gd name="connsiteY314" fmla="*/ 3541882 h 3833160"/>
              <a:gd name="connsiteX315" fmla="*/ 37645 w 1912672"/>
              <a:gd name="connsiteY315" fmla="*/ 3552139 h 3833160"/>
              <a:gd name="connsiteX316" fmla="*/ 48200 w 1912672"/>
              <a:gd name="connsiteY316" fmla="*/ 3547012 h 3833160"/>
              <a:gd name="connsiteX317" fmla="*/ 54777 w 1912672"/>
              <a:gd name="connsiteY317" fmla="*/ 3543191 h 3833160"/>
              <a:gd name="connsiteX318" fmla="*/ 59610 w 1912672"/>
              <a:gd name="connsiteY318" fmla="*/ 3541137 h 3833160"/>
              <a:gd name="connsiteX319" fmla="*/ 61660 w 1912672"/>
              <a:gd name="connsiteY319" fmla="*/ 3539340 h 3833160"/>
              <a:gd name="connsiteX320" fmla="*/ 61441 w 1912672"/>
              <a:gd name="connsiteY320" fmla="*/ 3537351 h 3833160"/>
              <a:gd name="connsiteX321" fmla="*/ 62467 w 1912672"/>
              <a:gd name="connsiteY321" fmla="*/ 3536452 h 3833160"/>
              <a:gd name="connsiteX322" fmla="*/ 61359 w 1912672"/>
              <a:gd name="connsiteY322" fmla="*/ 3535481 h 3833160"/>
              <a:gd name="connsiteX323" fmla="*/ 62897 w 1912672"/>
              <a:gd name="connsiteY323" fmla="*/ 3534134 h 3833160"/>
              <a:gd name="connsiteX324" fmla="*/ 67081 w 1912672"/>
              <a:gd name="connsiteY324" fmla="*/ 3532408 h 3833160"/>
              <a:gd name="connsiteX325" fmla="*/ 72939 w 1912672"/>
              <a:gd name="connsiteY325" fmla="*/ 3529456 h 3833160"/>
              <a:gd name="connsiteX326" fmla="*/ 81778 w 1912672"/>
              <a:gd name="connsiteY326" fmla="*/ 3524622 h 3833160"/>
              <a:gd name="connsiteX327" fmla="*/ 95320 w 1912672"/>
              <a:gd name="connsiteY327" fmla="*/ 3518818 h 3833160"/>
              <a:gd name="connsiteX328" fmla="*/ 114932 w 1912672"/>
              <a:gd name="connsiteY328" fmla="*/ 3510846 h 3833160"/>
              <a:gd name="connsiteX329" fmla="*/ 137312 w 1912672"/>
              <a:gd name="connsiteY329" fmla="*/ 3500207 h 3833160"/>
              <a:gd name="connsiteX330" fmla="*/ 167862 w 1912672"/>
              <a:gd name="connsiteY330" fmla="*/ 3487744 h 3833160"/>
              <a:gd name="connsiteX331" fmla="*/ 204549 w 1912672"/>
              <a:gd name="connsiteY331" fmla="*/ 3472571 h 3833160"/>
              <a:gd name="connsiteX332" fmla="*/ 258382 w 1912672"/>
              <a:gd name="connsiteY332" fmla="*/ 3445767 h 3833160"/>
              <a:gd name="connsiteX333" fmla="*/ 311693 w 1912672"/>
              <a:gd name="connsiteY333" fmla="*/ 3413115 h 3833160"/>
              <a:gd name="connsiteX334" fmla="*/ 364540 w 1912672"/>
              <a:gd name="connsiteY334" fmla="*/ 3377961 h 3833160"/>
              <a:gd name="connsiteX335" fmla="*/ 422506 w 1912672"/>
              <a:gd name="connsiteY335" fmla="*/ 3342200 h 3833160"/>
              <a:gd name="connsiteX336" fmla="*/ 434347 w 1912672"/>
              <a:gd name="connsiteY336" fmla="*/ 3334006 h 3833160"/>
              <a:gd name="connsiteX337" fmla="*/ 451900 w 1912672"/>
              <a:gd name="connsiteY337" fmla="*/ 3321534 h 3833160"/>
              <a:gd name="connsiteX338" fmla="*/ 469893 w 1912672"/>
              <a:gd name="connsiteY338" fmla="*/ 3307950 h 3833160"/>
              <a:gd name="connsiteX339" fmla="*/ 489284 w 1912672"/>
              <a:gd name="connsiteY339" fmla="*/ 3292897 h 3833160"/>
              <a:gd name="connsiteX340" fmla="*/ 508083 w 1912672"/>
              <a:gd name="connsiteY340" fmla="*/ 3276424 h 3833160"/>
              <a:gd name="connsiteX341" fmla="*/ 522649 w 1912672"/>
              <a:gd name="connsiteY341" fmla="*/ 3259537 h 3833160"/>
              <a:gd name="connsiteX342" fmla="*/ 534440 w 1912672"/>
              <a:gd name="connsiteY342" fmla="*/ 3244112 h 3833160"/>
              <a:gd name="connsiteX343" fmla="*/ 539574 w 1912672"/>
              <a:gd name="connsiteY343" fmla="*/ 3230640 h 3833160"/>
              <a:gd name="connsiteX344" fmla="*/ 509849 w 1912672"/>
              <a:gd name="connsiteY344" fmla="*/ 3208187 h 3833160"/>
              <a:gd name="connsiteX345" fmla="*/ 474526 w 1912672"/>
              <a:gd name="connsiteY345" fmla="*/ 3191609 h 3833160"/>
              <a:gd name="connsiteX346" fmla="*/ 435493 w 1912672"/>
              <a:gd name="connsiteY346" fmla="*/ 3180466 h 3833160"/>
              <a:gd name="connsiteX347" fmla="*/ 390471 w 1912672"/>
              <a:gd name="connsiteY347" fmla="*/ 3173359 h 3833160"/>
              <a:gd name="connsiteX348" fmla="*/ 344894 w 1912672"/>
              <a:gd name="connsiteY348" fmla="*/ 3170859 h 3833160"/>
              <a:gd name="connsiteX349" fmla="*/ 295258 w 1912672"/>
              <a:gd name="connsiteY349" fmla="*/ 3172887 h 3833160"/>
              <a:gd name="connsiteX350" fmla="*/ 245329 w 1912672"/>
              <a:gd name="connsiteY350" fmla="*/ 3177354 h 3833160"/>
              <a:gd name="connsiteX351" fmla="*/ 195694 w 1912672"/>
              <a:gd name="connsiteY351" fmla="*/ 3184474 h 3833160"/>
              <a:gd name="connsiteX352" fmla="*/ 144902 w 1912672"/>
              <a:gd name="connsiteY352" fmla="*/ 3193577 h 3833160"/>
              <a:gd name="connsiteX353" fmla="*/ 95992 w 1912672"/>
              <a:gd name="connsiteY353" fmla="*/ 3206125 h 3833160"/>
              <a:gd name="connsiteX354" fmla="*/ 49213 w 1912672"/>
              <a:gd name="connsiteY354" fmla="*/ 3218744 h 3833160"/>
              <a:gd name="connsiteX355" fmla="*/ 6365 w 1912672"/>
              <a:gd name="connsiteY355" fmla="*/ 3233010 h 3833160"/>
              <a:gd name="connsiteX356" fmla="*/ 0 w 1912672"/>
              <a:gd name="connsiteY356" fmla="*/ 3227433 h 3833160"/>
              <a:gd name="connsiteX357" fmla="*/ 3076 w 1912672"/>
              <a:gd name="connsiteY357" fmla="*/ 3224737 h 3833160"/>
              <a:gd name="connsiteX358" fmla="*/ 43018 w 1912672"/>
              <a:gd name="connsiteY358" fmla="*/ 3207924 h 3833160"/>
              <a:gd name="connsiteX359" fmla="*/ 85231 w 1912672"/>
              <a:gd name="connsiteY359" fmla="*/ 3191304 h 3833160"/>
              <a:gd name="connsiteX360" fmla="*/ 127386 w 1912672"/>
              <a:gd name="connsiteY360" fmla="*/ 3176431 h 3833160"/>
              <a:gd name="connsiteX361" fmla="*/ 168655 w 1912672"/>
              <a:gd name="connsiteY361" fmla="*/ 3162578 h 3833160"/>
              <a:gd name="connsiteX362" fmla="*/ 209793 w 1912672"/>
              <a:gd name="connsiteY362" fmla="*/ 3149808 h 3833160"/>
              <a:gd name="connsiteX363" fmla="*/ 250713 w 1912672"/>
              <a:gd name="connsiteY363" fmla="*/ 3140141 h 3833160"/>
              <a:gd name="connsiteX364" fmla="*/ 291298 w 1912672"/>
              <a:gd name="connsiteY364" fmla="*/ 3131978 h 3833160"/>
              <a:gd name="connsiteX365" fmla="*/ 333154 w 1912672"/>
              <a:gd name="connsiteY365" fmla="*/ 3128523 h 3833160"/>
              <a:gd name="connsiteX366" fmla="*/ 375359 w 1912672"/>
              <a:gd name="connsiteY366" fmla="*/ 3125974 h 3833160"/>
              <a:gd name="connsiteX367" fmla="*/ 416751 w 1912672"/>
              <a:gd name="connsiteY367" fmla="*/ 3130200 h 3833160"/>
              <a:gd name="connsiteX368" fmla="*/ 459928 w 1912672"/>
              <a:gd name="connsiteY368" fmla="*/ 3138683 h 3833160"/>
              <a:gd name="connsiteX369" fmla="*/ 504268 w 1912672"/>
              <a:gd name="connsiteY369" fmla="*/ 3151481 h 3833160"/>
              <a:gd name="connsiteX370" fmla="*/ 546509 w 1912672"/>
              <a:gd name="connsiteY370" fmla="*/ 3169029 h 3833160"/>
              <a:gd name="connsiteX371" fmla="*/ 591005 w 1912672"/>
              <a:gd name="connsiteY371" fmla="*/ 3194544 h 3833160"/>
              <a:gd name="connsiteX372" fmla="*/ 643386 w 1912672"/>
              <a:gd name="connsiteY372" fmla="*/ 3146702 h 3833160"/>
              <a:gd name="connsiteX373" fmla="*/ 689192 w 1912672"/>
              <a:gd name="connsiteY373" fmla="*/ 3097589 h 3833160"/>
              <a:gd name="connsiteX374" fmla="*/ 728837 w 1912672"/>
              <a:gd name="connsiteY374" fmla="*/ 3047570 h 3833160"/>
              <a:gd name="connsiteX375" fmla="*/ 763151 w 1912672"/>
              <a:gd name="connsiteY375" fmla="*/ 2997373 h 3833160"/>
              <a:gd name="connsiteX376" fmla="*/ 792509 w 1912672"/>
              <a:gd name="connsiteY376" fmla="*/ 2946426 h 3833160"/>
              <a:gd name="connsiteX377" fmla="*/ 818742 w 1912672"/>
              <a:gd name="connsiteY377" fmla="*/ 2896035 h 3833160"/>
              <a:gd name="connsiteX378" fmla="*/ 840539 w 1912672"/>
              <a:gd name="connsiteY378" fmla="*/ 2845651 h 3833160"/>
              <a:gd name="connsiteX379" fmla="*/ 868659 w 1912672"/>
              <a:gd name="connsiteY379" fmla="*/ 2777611 h 3833160"/>
              <a:gd name="connsiteX380" fmla="*/ 886079 w 1912672"/>
              <a:gd name="connsiteY380" fmla="*/ 2678806 h 3833160"/>
              <a:gd name="connsiteX381" fmla="*/ 894665 w 1912672"/>
              <a:gd name="connsiteY381" fmla="*/ 2574247 h 3833160"/>
              <a:gd name="connsiteX382" fmla="*/ 910157 w 1912672"/>
              <a:gd name="connsiteY382" fmla="*/ 2532162 h 3833160"/>
              <a:gd name="connsiteX383" fmla="*/ 923410 w 1912672"/>
              <a:gd name="connsiteY383" fmla="*/ 2485372 h 3833160"/>
              <a:gd name="connsiteX384" fmla="*/ 935916 w 1912672"/>
              <a:gd name="connsiteY384" fmla="*/ 2433353 h 3833160"/>
              <a:gd name="connsiteX385" fmla="*/ 947488 w 1912672"/>
              <a:gd name="connsiteY385" fmla="*/ 2377937 h 3833160"/>
              <a:gd name="connsiteX386" fmla="*/ 956821 w 1912672"/>
              <a:gd name="connsiteY386" fmla="*/ 2318077 h 3833160"/>
              <a:gd name="connsiteX387" fmla="*/ 963914 w 1912672"/>
              <a:gd name="connsiteY387" fmla="*/ 2257171 h 3833160"/>
              <a:gd name="connsiteX388" fmla="*/ 970820 w 1912672"/>
              <a:gd name="connsiteY388" fmla="*/ 2193390 h 3833160"/>
              <a:gd name="connsiteX389" fmla="*/ 975486 w 1912672"/>
              <a:gd name="connsiteY389" fmla="*/ 2128825 h 3833160"/>
              <a:gd name="connsiteX390" fmla="*/ 979406 w 1912672"/>
              <a:gd name="connsiteY390" fmla="*/ 2061646 h 3833160"/>
              <a:gd name="connsiteX391" fmla="*/ 979406 w 1912672"/>
              <a:gd name="connsiteY391" fmla="*/ 1995512 h 3833160"/>
              <a:gd name="connsiteX392" fmla="*/ 979406 w 1912672"/>
              <a:gd name="connsiteY392" fmla="*/ 1930162 h 3833160"/>
              <a:gd name="connsiteX393" fmla="*/ 975486 w 1912672"/>
              <a:gd name="connsiteY393" fmla="*/ 1864552 h 3833160"/>
              <a:gd name="connsiteX394" fmla="*/ 970073 w 1912672"/>
              <a:gd name="connsiteY394" fmla="*/ 1801555 h 3833160"/>
              <a:gd name="connsiteX395" fmla="*/ 963167 w 1912672"/>
              <a:gd name="connsiteY395" fmla="*/ 1740126 h 3833160"/>
              <a:gd name="connsiteX396" fmla="*/ 952901 w 1912672"/>
              <a:gd name="connsiteY396" fmla="*/ 1680789 h 3833160"/>
              <a:gd name="connsiteX397" fmla="*/ 938902 w 1912672"/>
              <a:gd name="connsiteY397" fmla="*/ 1625634 h 3833160"/>
              <a:gd name="connsiteX398" fmla="*/ 923410 w 1912672"/>
              <a:gd name="connsiteY398" fmla="*/ 1573354 h 3833160"/>
              <a:gd name="connsiteX399" fmla="*/ 904744 w 1912672"/>
              <a:gd name="connsiteY399" fmla="*/ 1526564 h 3833160"/>
              <a:gd name="connsiteX400" fmla="*/ 883839 w 1912672"/>
              <a:gd name="connsiteY400" fmla="*/ 1485263 h 3833160"/>
              <a:gd name="connsiteX401" fmla="*/ 859574 w 1912672"/>
              <a:gd name="connsiteY401" fmla="*/ 1448667 h 3833160"/>
              <a:gd name="connsiteX402" fmla="*/ 832510 w 1912672"/>
              <a:gd name="connsiteY402" fmla="*/ 1419129 h 3833160"/>
              <a:gd name="connsiteX403" fmla="*/ 801338 w 1912672"/>
              <a:gd name="connsiteY403" fmla="*/ 1396649 h 3833160"/>
              <a:gd name="connsiteX404" fmla="*/ 774834 w 1912672"/>
              <a:gd name="connsiteY404" fmla="*/ 1383318 h 3833160"/>
              <a:gd name="connsiteX405" fmla="*/ 745342 w 1912672"/>
              <a:gd name="connsiteY405" fmla="*/ 1377829 h 3833160"/>
              <a:gd name="connsiteX406" fmla="*/ 714918 w 1912672"/>
              <a:gd name="connsiteY406" fmla="*/ 1377829 h 3833160"/>
              <a:gd name="connsiteX407" fmla="*/ 683187 w 1912672"/>
              <a:gd name="connsiteY407" fmla="*/ 1381750 h 3833160"/>
              <a:gd name="connsiteX408" fmla="*/ 652016 w 1912672"/>
              <a:gd name="connsiteY408" fmla="*/ 1388023 h 3833160"/>
              <a:gd name="connsiteX409" fmla="*/ 620845 w 1912672"/>
              <a:gd name="connsiteY409" fmla="*/ 1396649 h 3833160"/>
              <a:gd name="connsiteX410" fmla="*/ 589860 w 1912672"/>
              <a:gd name="connsiteY410" fmla="*/ 1403446 h 3833160"/>
              <a:gd name="connsiteX411" fmla="*/ 559436 w 1912672"/>
              <a:gd name="connsiteY411" fmla="*/ 1410503 h 3833160"/>
              <a:gd name="connsiteX412" fmla="*/ 531438 w 1912672"/>
              <a:gd name="connsiteY412" fmla="*/ 1414424 h 3833160"/>
              <a:gd name="connsiteX413" fmla="*/ 467602 w 1912672"/>
              <a:gd name="connsiteY413" fmla="*/ 1417561 h 3833160"/>
              <a:gd name="connsiteX414" fmla="*/ 405447 w 1912672"/>
              <a:gd name="connsiteY414" fmla="*/ 1414424 h 3833160"/>
              <a:gd name="connsiteX415" fmla="*/ 347958 w 1912672"/>
              <a:gd name="connsiteY415" fmla="*/ 1407367 h 3833160"/>
              <a:gd name="connsiteX416" fmla="*/ 292708 w 1912672"/>
              <a:gd name="connsiteY416" fmla="*/ 1397433 h 3833160"/>
              <a:gd name="connsiteX417" fmla="*/ 238952 w 1912672"/>
              <a:gd name="connsiteY417" fmla="*/ 1384886 h 3833160"/>
              <a:gd name="connsiteX418" fmla="*/ 187622 w 1912672"/>
              <a:gd name="connsiteY418" fmla="*/ 1372339 h 3833160"/>
              <a:gd name="connsiteX419" fmla="*/ 139466 w 1912672"/>
              <a:gd name="connsiteY419" fmla="*/ 1358485 h 3833160"/>
              <a:gd name="connsiteX420" fmla="*/ 142639 w 1912672"/>
              <a:gd name="connsiteY420" fmla="*/ 1342801 h 3833160"/>
              <a:gd name="connsiteX421" fmla="*/ 208714 w 1912672"/>
              <a:gd name="connsiteY421" fmla="*/ 1352212 h 3833160"/>
              <a:gd name="connsiteX422" fmla="*/ 274043 w 1912672"/>
              <a:gd name="connsiteY422" fmla="*/ 1358485 h 3833160"/>
              <a:gd name="connsiteX423" fmla="*/ 337878 w 1912672"/>
              <a:gd name="connsiteY423" fmla="*/ 1360838 h 3833160"/>
              <a:gd name="connsiteX424" fmla="*/ 400034 w 1912672"/>
              <a:gd name="connsiteY424" fmla="*/ 1358485 h 3833160"/>
              <a:gd name="connsiteX425" fmla="*/ 460696 w 1912672"/>
              <a:gd name="connsiteY425" fmla="*/ 1349859 h 3833160"/>
              <a:gd name="connsiteX426" fmla="*/ 519865 w 1912672"/>
              <a:gd name="connsiteY426" fmla="*/ 1336528 h 3833160"/>
              <a:gd name="connsiteX427" fmla="*/ 576608 w 1912672"/>
              <a:gd name="connsiteY427" fmla="*/ 1318753 h 3833160"/>
              <a:gd name="connsiteX428" fmla="*/ 630177 w 1912672"/>
              <a:gd name="connsiteY428" fmla="*/ 1292874 h 3833160"/>
              <a:gd name="connsiteX429" fmla="*/ 699426 w 1912672"/>
              <a:gd name="connsiteY429" fmla="*/ 1258631 h 3833160"/>
              <a:gd name="connsiteX430" fmla="*/ 572688 w 1912672"/>
              <a:gd name="connsiteY430" fmla="*/ 1147276 h 3833160"/>
              <a:gd name="connsiteX431" fmla="*/ 459203 w 1912672"/>
              <a:gd name="connsiteY431" fmla="*/ 1022589 h 3833160"/>
              <a:gd name="connsiteX432" fmla="*/ 396861 w 1912672"/>
              <a:gd name="connsiteY432" fmla="*/ 1029647 h 3833160"/>
              <a:gd name="connsiteX433" fmla="*/ 336198 w 1912672"/>
              <a:gd name="connsiteY433" fmla="*/ 1029647 h 3833160"/>
              <a:gd name="connsiteX434" fmla="*/ 280949 w 1912672"/>
              <a:gd name="connsiteY434" fmla="*/ 1022589 h 3833160"/>
              <a:gd name="connsiteX435" fmla="*/ 228873 w 1912672"/>
              <a:gd name="connsiteY435" fmla="*/ 1007951 h 3833160"/>
              <a:gd name="connsiteX436" fmla="*/ 180716 w 1912672"/>
              <a:gd name="connsiteY436" fmla="*/ 986777 h 3833160"/>
              <a:gd name="connsiteX437" fmla="*/ 138719 w 1912672"/>
              <a:gd name="connsiteY437" fmla="*/ 960376 h 3833160"/>
              <a:gd name="connsiteX438" fmla="*/ 101389 w 1912672"/>
              <a:gd name="connsiteY438" fmla="*/ 927701 h 3833160"/>
              <a:gd name="connsiteX439" fmla="*/ 70218 w 1912672"/>
              <a:gd name="connsiteY439" fmla="*/ 889537 h 3833160"/>
              <a:gd name="connsiteX440" fmla="*/ 46139 w 1912672"/>
              <a:gd name="connsiteY440" fmla="*/ 848236 h 3833160"/>
              <a:gd name="connsiteX441" fmla="*/ 49312 w 1912672"/>
              <a:gd name="connsiteY441" fmla="*/ 841179 h 3833160"/>
              <a:gd name="connsiteX442" fmla="*/ 59392 w 1912672"/>
              <a:gd name="connsiteY442" fmla="*/ 848236 h 3833160"/>
              <a:gd name="connsiteX443" fmla="*/ 71897 w 1912672"/>
              <a:gd name="connsiteY443" fmla="*/ 875422 h 3833160"/>
              <a:gd name="connsiteX444" fmla="*/ 92056 w 1912672"/>
              <a:gd name="connsiteY444" fmla="*/ 898948 h 3833160"/>
              <a:gd name="connsiteX445" fmla="*/ 116881 w 1912672"/>
              <a:gd name="connsiteY445" fmla="*/ 922212 h 3833160"/>
              <a:gd name="connsiteX446" fmla="*/ 146559 w 1912672"/>
              <a:gd name="connsiteY446" fmla="*/ 940248 h 3833160"/>
              <a:gd name="connsiteX447" fmla="*/ 180716 w 1912672"/>
              <a:gd name="connsiteY447" fmla="*/ 955671 h 3833160"/>
              <a:gd name="connsiteX448" fmla="*/ 216554 w 1912672"/>
              <a:gd name="connsiteY448" fmla="*/ 967434 h 3833160"/>
              <a:gd name="connsiteX449" fmla="*/ 254631 w 1912672"/>
              <a:gd name="connsiteY449" fmla="*/ 974492 h 3833160"/>
              <a:gd name="connsiteX450" fmla="*/ 294201 w 1912672"/>
              <a:gd name="connsiteY450" fmla="*/ 976844 h 3833160"/>
              <a:gd name="connsiteX451" fmla="*/ 332279 w 1912672"/>
              <a:gd name="connsiteY451" fmla="*/ 976060 h 3833160"/>
              <a:gd name="connsiteX452" fmla="*/ 353371 w 1912672"/>
              <a:gd name="connsiteY452" fmla="*/ 972923 h 3833160"/>
              <a:gd name="connsiteX453" fmla="*/ 372036 w 1912672"/>
              <a:gd name="connsiteY453" fmla="*/ 972923 h 3833160"/>
              <a:gd name="connsiteX454" fmla="*/ 388275 w 1912672"/>
              <a:gd name="connsiteY454" fmla="*/ 969786 h 3833160"/>
              <a:gd name="connsiteX455" fmla="*/ 403954 w 1912672"/>
              <a:gd name="connsiteY455" fmla="*/ 965865 h 3833160"/>
              <a:gd name="connsiteX456" fmla="*/ 417206 w 1912672"/>
              <a:gd name="connsiteY456" fmla="*/ 957239 h 3833160"/>
              <a:gd name="connsiteX457" fmla="*/ 379875 w 1912672"/>
              <a:gd name="connsiteY457" fmla="*/ 886400 h 3833160"/>
              <a:gd name="connsiteX458" fmla="*/ 347958 w 1912672"/>
              <a:gd name="connsiteY458" fmla="*/ 817130 h 3833160"/>
              <a:gd name="connsiteX459" fmla="*/ 317533 w 1912672"/>
              <a:gd name="connsiteY459" fmla="*/ 744723 h 3833160"/>
              <a:gd name="connsiteX460" fmla="*/ 291215 w 1912672"/>
              <a:gd name="connsiteY460" fmla="*/ 669963 h 3833160"/>
              <a:gd name="connsiteX461" fmla="*/ 265457 w 1912672"/>
              <a:gd name="connsiteY461" fmla="*/ 588930 h 3833160"/>
              <a:gd name="connsiteX462" fmla="*/ 241379 w 1912672"/>
              <a:gd name="connsiteY462" fmla="*/ 501623 h 3833160"/>
              <a:gd name="connsiteX463" fmla="*/ 238952 w 1912672"/>
              <a:gd name="connsiteY463" fmla="*/ 485939 h 3833160"/>
              <a:gd name="connsiteX464" fmla="*/ 232793 w 1912672"/>
              <a:gd name="connsiteY464" fmla="*/ 464243 h 3833160"/>
              <a:gd name="connsiteX465" fmla="*/ 228873 w 1912672"/>
              <a:gd name="connsiteY465" fmla="*/ 440194 h 3833160"/>
              <a:gd name="connsiteX466" fmla="*/ 223460 w 1912672"/>
              <a:gd name="connsiteY466" fmla="*/ 415884 h 3833160"/>
              <a:gd name="connsiteX467" fmla="*/ 218794 w 1912672"/>
              <a:gd name="connsiteY467" fmla="*/ 389483 h 3833160"/>
              <a:gd name="connsiteX468" fmla="*/ 217300 w 1912672"/>
              <a:gd name="connsiteY468" fmla="*/ 365173 h 3833160"/>
              <a:gd name="connsiteX469" fmla="*/ 217300 w 1912672"/>
              <a:gd name="connsiteY469" fmla="*/ 342693 h 3833160"/>
              <a:gd name="connsiteX470" fmla="*/ 220287 w 1912672"/>
              <a:gd name="connsiteY470" fmla="*/ 322565 h 3833160"/>
              <a:gd name="connsiteX471" fmla="*/ 225886 w 1912672"/>
              <a:gd name="connsiteY471" fmla="*/ 308450 h 3833160"/>
              <a:gd name="connsiteX472" fmla="*/ 232793 w 1912672"/>
              <a:gd name="connsiteY472" fmla="*/ 311586 h 3833160"/>
              <a:gd name="connsiteX473" fmla="*/ 238952 w 1912672"/>
              <a:gd name="connsiteY473" fmla="*/ 391051 h 3833160"/>
              <a:gd name="connsiteX474" fmla="*/ 252951 w 1912672"/>
              <a:gd name="connsiteY474" fmla="*/ 470516 h 3833160"/>
              <a:gd name="connsiteX475" fmla="*/ 274043 w 1912672"/>
              <a:gd name="connsiteY475" fmla="*/ 548413 h 3833160"/>
              <a:gd name="connsiteX476" fmla="*/ 299614 w 1912672"/>
              <a:gd name="connsiteY476" fmla="*/ 620036 h 3833160"/>
              <a:gd name="connsiteX477" fmla="*/ 327612 w 1912672"/>
              <a:gd name="connsiteY477" fmla="*/ 686954 h 3833160"/>
              <a:gd name="connsiteX478" fmla="*/ 353371 w 1912672"/>
              <a:gd name="connsiteY478" fmla="*/ 730607 h 3833160"/>
              <a:gd name="connsiteX479" fmla="*/ 350197 w 1912672"/>
              <a:gd name="connsiteY479" fmla="*/ 732176 h 3833160"/>
              <a:gd name="connsiteX480" fmla="*/ 350197 w 1912672"/>
              <a:gd name="connsiteY480" fmla="*/ 733744 h 3833160"/>
              <a:gd name="connsiteX481" fmla="*/ 351877 w 1912672"/>
              <a:gd name="connsiteY481" fmla="*/ 735313 h 3833160"/>
              <a:gd name="connsiteX482" fmla="*/ 353371 w 1912672"/>
              <a:gd name="connsiteY482" fmla="*/ 736097 h 3833160"/>
              <a:gd name="connsiteX483" fmla="*/ 356544 w 1912672"/>
              <a:gd name="connsiteY483" fmla="*/ 737665 h 3833160"/>
              <a:gd name="connsiteX484" fmla="*/ 357290 w 1912672"/>
              <a:gd name="connsiteY484" fmla="*/ 740802 h 3833160"/>
              <a:gd name="connsiteX485" fmla="*/ 358784 w 1912672"/>
              <a:gd name="connsiteY485" fmla="*/ 742370 h 3833160"/>
              <a:gd name="connsiteX486" fmla="*/ 360277 w 1912672"/>
              <a:gd name="connsiteY486" fmla="*/ 744723 h 3833160"/>
              <a:gd name="connsiteX487" fmla="*/ 360277 w 1912672"/>
              <a:gd name="connsiteY487" fmla="*/ 743154 h 3833160"/>
              <a:gd name="connsiteX488" fmla="*/ 358784 w 1912672"/>
              <a:gd name="connsiteY488" fmla="*/ 742370 h 3833160"/>
              <a:gd name="connsiteX489" fmla="*/ 353371 w 1912672"/>
              <a:gd name="connsiteY489" fmla="*/ 730607 h 3833160"/>
              <a:gd name="connsiteX490" fmla="*/ 372036 w 1912672"/>
              <a:gd name="connsiteY490" fmla="*/ 716492 h 3833160"/>
              <a:gd name="connsiteX491" fmla="*/ 389955 w 1912672"/>
              <a:gd name="connsiteY491" fmla="*/ 692443 h 3833160"/>
              <a:gd name="connsiteX492" fmla="*/ 406940 w 1912672"/>
              <a:gd name="connsiteY492" fmla="*/ 664474 h 3833160"/>
              <a:gd name="connsiteX493" fmla="*/ 422619 w 1912672"/>
              <a:gd name="connsiteY493" fmla="*/ 630231 h 3833160"/>
              <a:gd name="connsiteX494" fmla="*/ 436618 w 1912672"/>
              <a:gd name="connsiteY494" fmla="*/ 592066 h 3833160"/>
              <a:gd name="connsiteX495" fmla="*/ 449870 w 1912672"/>
              <a:gd name="connsiteY495" fmla="*/ 552334 h 3833160"/>
              <a:gd name="connsiteX496" fmla="*/ 460696 w 1912672"/>
              <a:gd name="connsiteY496" fmla="*/ 511033 h 3833160"/>
              <a:gd name="connsiteX497" fmla="*/ 470776 w 1912672"/>
              <a:gd name="connsiteY497" fmla="*/ 471301 h 3833160"/>
              <a:gd name="connsiteX498" fmla="*/ 479362 w 1912672"/>
              <a:gd name="connsiteY498" fmla="*/ 433136 h 3833160"/>
              <a:gd name="connsiteX499" fmla="*/ 480855 w 1912672"/>
              <a:gd name="connsiteY499" fmla="*/ 484370 h 3833160"/>
              <a:gd name="connsiteX500" fmla="*/ 479362 w 1912672"/>
              <a:gd name="connsiteY500" fmla="*/ 531161 h 3833160"/>
              <a:gd name="connsiteX501" fmla="*/ 472269 w 1912672"/>
              <a:gd name="connsiteY501" fmla="*/ 574814 h 3833160"/>
              <a:gd name="connsiteX502" fmla="*/ 462189 w 1912672"/>
              <a:gd name="connsiteY502" fmla="*/ 618468 h 3833160"/>
              <a:gd name="connsiteX503" fmla="*/ 448190 w 1912672"/>
              <a:gd name="connsiteY503" fmla="*/ 659769 h 3833160"/>
              <a:gd name="connsiteX504" fmla="*/ 428032 w 1912672"/>
              <a:gd name="connsiteY504" fmla="*/ 701069 h 3833160"/>
              <a:gd name="connsiteX505" fmla="*/ 381369 w 1912672"/>
              <a:gd name="connsiteY505" fmla="*/ 791252 h 3833160"/>
              <a:gd name="connsiteX506" fmla="*/ 429525 w 1912672"/>
              <a:gd name="connsiteY506" fmla="*/ 863920 h 3833160"/>
              <a:gd name="connsiteX507" fmla="*/ 481601 w 1912672"/>
              <a:gd name="connsiteY507" fmla="*/ 931622 h 3833160"/>
              <a:gd name="connsiteX508" fmla="*/ 538531 w 1912672"/>
              <a:gd name="connsiteY508" fmla="*/ 995403 h 3833160"/>
              <a:gd name="connsiteX509" fmla="*/ 599193 w 1912672"/>
              <a:gd name="connsiteY509" fmla="*/ 1053957 h 3833160"/>
              <a:gd name="connsiteX510" fmla="*/ 816831 w 1912672"/>
              <a:gd name="connsiteY510" fmla="*/ 1205045 h 3833160"/>
              <a:gd name="connsiteX511" fmla="*/ 823924 w 1912672"/>
              <a:gd name="connsiteY511" fmla="*/ 1199555 h 3833160"/>
              <a:gd name="connsiteX512" fmla="*/ 806005 w 1912672"/>
              <a:gd name="connsiteY512" fmla="*/ 1132637 h 3833160"/>
              <a:gd name="connsiteX513" fmla="*/ 792006 w 1912672"/>
              <a:gd name="connsiteY513" fmla="*/ 1060753 h 3833160"/>
              <a:gd name="connsiteX514" fmla="*/ 780247 w 1912672"/>
              <a:gd name="connsiteY514" fmla="*/ 982856 h 3833160"/>
              <a:gd name="connsiteX515" fmla="*/ 774834 w 1912672"/>
              <a:gd name="connsiteY515" fmla="*/ 903391 h 3833160"/>
              <a:gd name="connsiteX516" fmla="*/ 770167 w 1912672"/>
              <a:gd name="connsiteY516" fmla="*/ 820267 h 3833160"/>
              <a:gd name="connsiteX517" fmla="*/ 770167 w 1912672"/>
              <a:gd name="connsiteY517" fmla="*/ 735313 h 3833160"/>
              <a:gd name="connsiteX518" fmla="*/ 773340 w 1912672"/>
              <a:gd name="connsiteY518" fmla="*/ 649574 h 3833160"/>
              <a:gd name="connsiteX519" fmla="*/ 780247 w 1912672"/>
              <a:gd name="connsiteY519" fmla="*/ 564620 h 3833160"/>
              <a:gd name="connsiteX520" fmla="*/ 790513 w 1912672"/>
              <a:gd name="connsiteY520" fmla="*/ 479927 h 3833160"/>
              <a:gd name="connsiteX521" fmla="*/ 801338 w 1912672"/>
              <a:gd name="connsiteY521" fmla="*/ 398109 h 3833160"/>
              <a:gd name="connsiteX522" fmla="*/ 816831 w 1912672"/>
              <a:gd name="connsiteY522" fmla="*/ 318644 h 3833160"/>
              <a:gd name="connsiteX523" fmla="*/ 835496 w 1912672"/>
              <a:gd name="connsiteY523" fmla="*/ 243884 h 3833160"/>
              <a:gd name="connsiteX524" fmla="*/ 854908 w 1912672"/>
              <a:gd name="connsiteY524" fmla="*/ 173046 h 3833160"/>
              <a:gd name="connsiteX525" fmla="*/ 877493 w 1912672"/>
              <a:gd name="connsiteY525" fmla="*/ 109003 h 3833160"/>
              <a:gd name="connsiteX526" fmla="*/ 901571 w 1912672"/>
              <a:gd name="connsiteY526" fmla="*/ 50711 h 3833160"/>
              <a:gd name="connsiteX527" fmla="*/ 930503 w 1912672"/>
              <a:gd name="connsiteY527" fmla="*/ 0 h 3833160"/>
              <a:gd name="connsiteX0" fmla="*/ 930503 w 1912672"/>
              <a:gd name="connsiteY0" fmla="*/ 0 h 3833160"/>
              <a:gd name="connsiteX1" fmla="*/ 927329 w 1912672"/>
              <a:gd name="connsiteY1" fmla="*/ 12547 h 3833160"/>
              <a:gd name="connsiteX2" fmla="*/ 925836 w 1912672"/>
              <a:gd name="connsiteY2" fmla="*/ 20912 h 3833160"/>
              <a:gd name="connsiteX3" fmla="*/ 924156 w 1912672"/>
              <a:gd name="connsiteY3" fmla="*/ 26401 h 3833160"/>
              <a:gd name="connsiteX4" fmla="*/ 924156 w 1912672"/>
              <a:gd name="connsiteY4" fmla="*/ 29538 h 3833160"/>
              <a:gd name="connsiteX5" fmla="*/ 925836 w 1912672"/>
              <a:gd name="connsiteY5" fmla="*/ 31106 h 3833160"/>
              <a:gd name="connsiteX6" fmla="*/ 925836 w 1912672"/>
              <a:gd name="connsiteY6" fmla="*/ 32675 h 3833160"/>
              <a:gd name="connsiteX7" fmla="*/ 927329 w 1912672"/>
              <a:gd name="connsiteY7" fmla="*/ 32675 h 3833160"/>
              <a:gd name="connsiteX8" fmla="*/ 927329 w 1912672"/>
              <a:gd name="connsiteY8" fmla="*/ 35027 h 3833160"/>
              <a:gd name="connsiteX9" fmla="*/ 925836 w 1912672"/>
              <a:gd name="connsiteY9" fmla="*/ 39733 h 3833160"/>
              <a:gd name="connsiteX10" fmla="*/ 924156 w 1912672"/>
              <a:gd name="connsiteY10" fmla="*/ 46790 h 3833160"/>
              <a:gd name="connsiteX11" fmla="*/ 921917 w 1912672"/>
              <a:gd name="connsiteY11" fmla="*/ 57769 h 3833160"/>
              <a:gd name="connsiteX12" fmla="*/ 917250 w 1912672"/>
              <a:gd name="connsiteY12" fmla="*/ 73192 h 3833160"/>
              <a:gd name="connsiteX13" fmla="*/ 910157 w 1912672"/>
              <a:gd name="connsiteY13" fmla="*/ 95149 h 3833160"/>
              <a:gd name="connsiteX14" fmla="*/ 903251 w 1912672"/>
              <a:gd name="connsiteY14" fmla="*/ 121550 h 3833160"/>
              <a:gd name="connsiteX15" fmla="*/ 892239 w 1912672"/>
              <a:gd name="connsiteY15" fmla="*/ 155793 h 3833160"/>
              <a:gd name="connsiteX16" fmla="*/ 879173 w 1912672"/>
              <a:gd name="connsiteY16" fmla="*/ 197094 h 3833160"/>
              <a:gd name="connsiteX17" fmla="*/ 863494 w 1912672"/>
              <a:gd name="connsiteY17" fmla="*/ 261659 h 3833160"/>
              <a:gd name="connsiteX18" fmla="*/ 852668 w 1912672"/>
              <a:gd name="connsiteY18" fmla="*/ 330930 h 3833160"/>
              <a:gd name="connsiteX19" fmla="*/ 844082 w 1912672"/>
              <a:gd name="connsiteY19" fmla="*/ 402030 h 3833160"/>
              <a:gd name="connsiteX20" fmla="*/ 832510 w 1912672"/>
              <a:gd name="connsiteY20" fmla="*/ 477574 h 3833160"/>
              <a:gd name="connsiteX21" fmla="*/ 830830 w 1912672"/>
              <a:gd name="connsiteY21" fmla="*/ 493781 h 3833160"/>
              <a:gd name="connsiteX22" fmla="*/ 828590 w 1912672"/>
              <a:gd name="connsiteY22" fmla="*/ 518091 h 3833160"/>
              <a:gd name="connsiteX23" fmla="*/ 826910 w 1912672"/>
              <a:gd name="connsiteY23" fmla="*/ 543708 h 3833160"/>
              <a:gd name="connsiteX24" fmla="*/ 825417 w 1912672"/>
              <a:gd name="connsiteY24" fmla="*/ 571677 h 3833160"/>
              <a:gd name="connsiteX25" fmla="*/ 825417 w 1912672"/>
              <a:gd name="connsiteY25" fmla="*/ 600431 h 3833160"/>
              <a:gd name="connsiteX26" fmla="*/ 828590 w 1912672"/>
              <a:gd name="connsiteY26" fmla="*/ 626310 h 3833160"/>
              <a:gd name="connsiteX27" fmla="*/ 832510 w 1912672"/>
              <a:gd name="connsiteY27" fmla="*/ 648790 h 3833160"/>
              <a:gd name="connsiteX28" fmla="*/ 839416 w 1912672"/>
              <a:gd name="connsiteY28" fmla="*/ 664474 h 3833160"/>
              <a:gd name="connsiteX29" fmla="*/ 876746 w 1912672"/>
              <a:gd name="connsiteY29" fmla="*/ 661337 h 3833160"/>
              <a:gd name="connsiteX30" fmla="*/ 913330 w 1912672"/>
              <a:gd name="connsiteY30" fmla="*/ 648790 h 3833160"/>
              <a:gd name="connsiteX31" fmla="*/ 948235 w 1912672"/>
              <a:gd name="connsiteY31" fmla="*/ 628662 h 3833160"/>
              <a:gd name="connsiteX32" fmla="*/ 984072 w 1912672"/>
              <a:gd name="connsiteY32" fmla="*/ 600431 h 3833160"/>
              <a:gd name="connsiteX33" fmla="*/ 1016736 w 1912672"/>
              <a:gd name="connsiteY33" fmla="*/ 567756 h 3833160"/>
              <a:gd name="connsiteX34" fmla="*/ 1048654 w 1912672"/>
              <a:gd name="connsiteY34" fmla="*/ 528024 h 3833160"/>
              <a:gd name="connsiteX35" fmla="*/ 1078892 w 1912672"/>
              <a:gd name="connsiteY35" fmla="*/ 485939 h 3833160"/>
              <a:gd name="connsiteX36" fmla="*/ 1106890 w 1912672"/>
              <a:gd name="connsiteY36" fmla="*/ 441763 h 3833160"/>
              <a:gd name="connsiteX37" fmla="*/ 1134141 w 1912672"/>
              <a:gd name="connsiteY37" fmla="*/ 394972 h 3833160"/>
              <a:gd name="connsiteX38" fmla="*/ 1157473 w 1912672"/>
              <a:gd name="connsiteY38" fmla="*/ 346614 h 3833160"/>
              <a:gd name="connsiteX39" fmla="*/ 1179311 w 1912672"/>
              <a:gd name="connsiteY39" fmla="*/ 299824 h 3833160"/>
              <a:gd name="connsiteX40" fmla="*/ 1197230 w 1912672"/>
              <a:gd name="connsiteY40" fmla="*/ 254602 h 3833160"/>
              <a:gd name="connsiteX41" fmla="*/ 1205816 w 1912672"/>
              <a:gd name="connsiteY41" fmla="*/ 254602 h 3833160"/>
              <a:gd name="connsiteX42" fmla="*/ 1205816 w 1912672"/>
              <a:gd name="connsiteY42" fmla="*/ 259307 h 3833160"/>
              <a:gd name="connsiteX43" fmla="*/ 1191817 w 1912672"/>
              <a:gd name="connsiteY43" fmla="*/ 304529 h 3833160"/>
              <a:gd name="connsiteX44" fmla="*/ 1176138 w 1912672"/>
              <a:gd name="connsiteY44" fmla="*/ 351319 h 3833160"/>
              <a:gd name="connsiteX45" fmla="*/ 1159153 w 1912672"/>
              <a:gd name="connsiteY45" fmla="*/ 396541 h 3833160"/>
              <a:gd name="connsiteX46" fmla="*/ 1141981 w 1912672"/>
              <a:gd name="connsiteY46" fmla="*/ 440194 h 3833160"/>
              <a:gd name="connsiteX47" fmla="*/ 1124062 w 1912672"/>
              <a:gd name="connsiteY47" fmla="*/ 482802 h 3833160"/>
              <a:gd name="connsiteX48" fmla="*/ 1103903 w 1912672"/>
              <a:gd name="connsiteY48" fmla="*/ 522535 h 3833160"/>
              <a:gd name="connsiteX49" fmla="*/ 1082812 w 1912672"/>
              <a:gd name="connsiteY49" fmla="*/ 560699 h 3833160"/>
              <a:gd name="connsiteX50" fmla="*/ 1057240 w 1912672"/>
              <a:gd name="connsiteY50" fmla="*/ 595726 h 3833160"/>
              <a:gd name="connsiteX51" fmla="*/ 1030735 w 1912672"/>
              <a:gd name="connsiteY51" fmla="*/ 630231 h 3833160"/>
              <a:gd name="connsiteX52" fmla="*/ 999564 w 1912672"/>
              <a:gd name="connsiteY52" fmla="*/ 658200 h 3833160"/>
              <a:gd name="connsiteX53" fmla="*/ 963914 w 1912672"/>
              <a:gd name="connsiteY53" fmla="*/ 683817 h 3833160"/>
              <a:gd name="connsiteX54" fmla="*/ 924156 w 1912672"/>
              <a:gd name="connsiteY54" fmla="*/ 706559 h 3833160"/>
              <a:gd name="connsiteX55" fmla="*/ 882159 w 1912672"/>
              <a:gd name="connsiteY55" fmla="*/ 723550 h 3833160"/>
              <a:gd name="connsiteX56" fmla="*/ 832510 w 1912672"/>
              <a:gd name="connsiteY56" fmla="*/ 735313 h 3833160"/>
              <a:gd name="connsiteX57" fmla="*/ 834003 w 1912672"/>
              <a:gd name="connsiteY57" fmla="*/ 817130 h 3833160"/>
              <a:gd name="connsiteX58" fmla="*/ 840909 w 1912672"/>
              <a:gd name="connsiteY58" fmla="*/ 895027 h 3833160"/>
              <a:gd name="connsiteX59" fmla="*/ 852668 w 1912672"/>
              <a:gd name="connsiteY59" fmla="*/ 969002 h 3833160"/>
              <a:gd name="connsiteX60" fmla="*/ 868160 w 1912672"/>
              <a:gd name="connsiteY60" fmla="*/ 1039057 h 3833160"/>
              <a:gd name="connsiteX61" fmla="*/ 887572 w 1912672"/>
              <a:gd name="connsiteY61" fmla="*/ 1105975 h 3833160"/>
              <a:gd name="connsiteX62" fmla="*/ 908664 w 1912672"/>
              <a:gd name="connsiteY62" fmla="*/ 1170017 h 3833160"/>
              <a:gd name="connsiteX63" fmla="*/ 932742 w 1912672"/>
              <a:gd name="connsiteY63" fmla="*/ 1230662 h 3833160"/>
              <a:gd name="connsiteX64" fmla="*/ 956821 w 1912672"/>
              <a:gd name="connsiteY64" fmla="*/ 1289738 h 3833160"/>
              <a:gd name="connsiteX65" fmla="*/ 963914 w 1912672"/>
              <a:gd name="connsiteY65" fmla="*/ 1303853 h 3833160"/>
              <a:gd name="connsiteX66" fmla="*/ 970073 w 1912672"/>
              <a:gd name="connsiteY66" fmla="*/ 1321105 h 3833160"/>
              <a:gd name="connsiteX67" fmla="*/ 978659 w 1912672"/>
              <a:gd name="connsiteY67" fmla="*/ 1339665 h 3833160"/>
              <a:gd name="connsiteX68" fmla="*/ 986499 w 1912672"/>
              <a:gd name="connsiteY68" fmla="*/ 1359269 h 3833160"/>
              <a:gd name="connsiteX69" fmla="*/ 996578 w 1912672"/>
              <a:gd name="connsiteY69" fmla="*/ 1377829 h 3833160"/>
              <a:gd name="connsiteX70" fmla="*/ 1008150 w 1912672"/>
              <a:gd name="connsiteY70" fmla="*/ 1393512 h 3833160"/>
              <a:gd name="connsiteX71" fmla="*/ 1022149 w 1912672"/>
              <a:gd name="connsiteY71" fmla="*/ 1407367 h 3833160"/>
              <a:gd name="connsiteX72" fmla="*/ 1037828 w 1912672"/>
              <a:gd name="connsiteY72" fmla="*/ 1417561 h 3833160"/>
              <a:gd name="connsiteX73" fmla="*/ 1056494 w 1912672"/>
              <a:gd name="connsiteY73" fmla="*/ 1421482 h 3833160"/>
              <a:gd name="connsiteX74" fmla="*/ 1075906 w 1912672"/>
              <a:gd name="connsiteY74" fmla="*/ 1420698 h 3833160"/>
              <a:gd name="connsiteX75" fmla="*/ 1110810 w 1912672"/>
              <a:gd name="connsiteY75" fmla="*/ 1408935 h 3833160"/>
              <a:gd name="connsiteX76" fmla="*/ 1141981 w 1912672"/>
              <a:gd name="connsiteY76" fmla="*/ 1389592 h 3833160"/>
              <a:gd name="connsiteX77" fmla="*/ 1172219 w 1912672"/>
              <a:gd name="connsiteY77" fmla="*/ 1365282 h 3833160"/>
              <a:gd name="connsiteX78" fmla="*/ 1197230 w 1912672"/>
              <a:gd name="connsiteY78" fmla="*/ 1336528 h 3833160"/>
              <a:gd name="connsiteX79" fmla="*/ 1221308 w 1912672"/>
              <a:gd name="connsiteY79" fmla="*/ 1305421 h 3833160"/>
              <a:gd name="connsiteX80" fmla="*/ 1243893 w 1912672"/>
              <a:gd name="connsiteY80" fmla="*/ 1272747 h 3833160"/>
              <a:gd name="connsiteX81" fmla="*/ 1264052 w 1912672"/>
              <a:gd name="connsiteY81" fmla="*/ 1241640 h 3833160"/>
              <a:gd name="connsiteX82" fmla="*/ 1281224 w 1912672"/>
              <a:gd name="connsiteY82" fmla="*/ 1211841 h 3833160"/>
              <a:gd name="connsiteX83" fmla="*/ 1319301 w 1912672"/>
              <a:gd name="connsiteY83" fmla="*/ 1144139 h 3833160"/>
              <a:gd name="connsiteX84" fmla="*/ 1355885 w 1912672"/>
              <a:gd name="connsiteY84" fmla="*/ 1067811 h 3833160"/>
              <a:gd name="connsiteX85" fmla="*/ 1392469 w 1912672"/>
              <a:gd name="connsiteY85" fmla="*/ 984425 h 3833160"/>
              <a:gd name="connsiteX86" fmla="*/ 1426627 w 1912672"/>
              <a:gd name="connsiteY86" fmla="*/ 893458 h 3833160"/>
              <a:gd name="connsiteX87" fmla="*/ 1457798 w 1912672"/>
              <a:gd name="connsiteY87" fmla="*/ 797525 h 3833160"/>
              <a:gd name="connsiteX88" fmla="*/ 1485796 w 1912672"/>
              <a:gd name="connsiteY88" fmla="*/ 695580 h 3833160"/>
              <a:gd name="connsiteX89" fmla="*/ 1511368 w 1912672"/>
              <a:gd name="connsiteY89" fmla="*/ 588930 h 3833160"/>
              <a:gd name="connsiteX90" fmla="*/ 1530033 w 1912672"/>
              <a:gd name="connsiteY90" fmla="*/ 478358 h 3833160"/>
              <a:gd name="connsiteX91" fmla="*/ 1544032 w 1912672"/>
              <a:gd name="connsiteY91" fmla="*/ 365173 h 3833160"/>
              <a:gd name="connsiteX92" fmla="*/ 1552618 w 1912672"/>
              <a:gd name="connsiteY92" fmla="*/ 249374 h 3833160"/>
              <a:gd name="connsiteX93" fmla="*/ 1559524 w 1912672"/>
              <a:gd name="connsiteY93" fmla="*/ 254602 h 3833160"/>
              <a:gd name="connsiteX94" fmla="*/ 1565124 w 1912672"/>
              <a:gd name="connsiteY94" fmla="*/ 267933 h 3833160"/>
              <a:gd name="connsiteX95" fmla="*/ 1569790 w 1912672"/>
              <a:gd name="connsiteY95" fmla="*/ 287538 h 3833160"/>
              <a:gd name="connsiteX96" fmla="*/ 1572030 w 1912672"/>
              <a:gd name="connsiteY96" fmla="*/ 313155 h 3833160"/>
              <a:gd name="connsiteX97" fmla="*/ 1573523 w 1912672"/>
              <a:gd name="connsiteY97" fmla="*/ 342693 h 3833160"/>
              <a:gd name="connsiteX98" fmla="*/ 1573523 w 1912672"/>
              <a:gd name="connsiteY98" fmla="*/ 376936 h 3833160"/>
              <a:gd name="connsiteX99" fmla="*/ 1573523 w 1912672"/>
              <a:gd name="connsiteY99" fmla="*/ 413532 h 3833160"/>
              <a:gd name="connsiteX100" fmla="*/ 1572030 w 1912672"/>
              <a:gd name="connsiteY100" fmla="*/ 453264 h 3833160"/>
              <a:gd name="connsiteX101" fmla="*/ 1569790 w 1912672"/>
              <a:gd name="connsiteY101" fmla="*/ 493781 h 3833160"/>
              <a:gd name="connsiteX102" fmla="*/ 1566617 w 1912672"/>
              <a:gd name="connsiteY102" fmla="*/ 535082 h 3833160"/>
              <a:gd name="connsiteX103" fmla="*/ 1561951 w 1912672"/>
              <a:gd name="connsiteY103" fmla="*/ 576383 h 3833160"/>
              <a:gd name="connsiteX104" fmla="*/ 1559524 w 1912672"/>
              <a:gd name="connsiteY104" fmla="*/ 616115 h 3833160"/>
              <a:gd name="connsiteX105" fmla="*/ 1554858 w 1912672"/>
              <a:gd name="connsiteY105" fmla="*/ 652711 h 3833160"/>
              <a:gd name="connsiteX106" fmla="*/ 1551125 w 1912672"/>
              <a:gd name="connsiteY106" fmla="*/ 686954 h 3833160"/>
              <a:gd name="connsiteX107" fmla="*/ 1546458 w 1912672"/>
              <a:gd name="connsiteY107" fmla="*/ 716492 h 3833160"/>
              <a:gd name="connsiteX108" fmla="*/ 1542539 w 1912672"/>
              <a:gd name="connsiteY108" fmla="*/ 740802 h 3833160"/>
              <a:gd name="connsiteX109" fmla="*/ 1539366 w 1912672"/>
              <a:gd name="connsiteY109" fmla="*/ 760145 h 3833160"/>
              <a:gd name="connsiteX110" fmla="*/ 1483370 w 1912672"/>
              <a:gd name="connsiteY110" fmla="*/ 981288 h 3833160"/>
              <a:gd name="connsiteX111" fmla="*/ 1528540 w 1912672"/>
              <a:gd name="connsiteY111" fmla="*/ 976844 h 3833160"/>
              <a:gd name="connsiteX112" fmla="*/ 1570537 w 1912672"/>
              <a:gd name="connsiteY112" fmla="*/ 965865 h 3833160"/>
              <a:gd name="connsiteX113" fmla="*/ 1610107 w 1912672"/>
              <a:gd name="connsiteY113" fmla="*/ 950182 h 3833160"/>
              <a:gd name="connsiteX114" fmla="*/ 1648185 w 1912672"/>
              <a:gd name="connsiteY114" fmla="*/ 930054 h 3833160"/>
              <a:gd name="connsiteX115" fmla="*/ 1682529 w 1912672"/>
              <a:gd name="connsiteY115" fmla="*/ 907312 h 3833160"/>
              <a:gd name="connsiteX116" fmla="*/ 1713513 w 1912672"/>
              <a:gd name="connsiteY116" fmla="*/ 882480 h 3833160"/>
              <a:gd name="connsiteX117" fmla="*/ 1743191 w 1912672"/>
              <a:gd name="connsiteY117" fmla="*/ 856863 h 3833160"/>
              <a:gd name="connsiteX118" fmla="*/ 1770442 w 1912672"/>
              <a:gd name="connsiteY118" fmla="*/ 832553 h 3833160"/>
              <a:gd name="connsiteX119" fmla="*/ 1772682 w 1912672"/>
              <a:gd name="connsiteY119" fmla="*/ 844315 h 3833160"/>
              <a:gd name="connsiteX120" fmla="*/ 1747857 w 1912672"/>
              <a:gd name="connsiteY120" fmla="*/ 882480 h 3833160"/>
              <a:gd name="connsiteX121" fmla="*/ 1717433 w 1912672"/>
              <a:gd name="connsiteY121" fmla="*/ 919075 h 3833160"/>
              <a:gd name="connsiteX122" fmla="*/ 1680849 w 1912672"/>
              <a:gd name="connsiteY122" fmla="*/ 951750 h 3833160"/>
              <a:gd name="connsiteX123" fmla="*/ 1639785 w 1912672"/>
              <a:gd name="connsiteY123" fmla="*/ 981288 h 3833160"/>
              <a:gd name="connsiteX124" fmla="*/ 1596108 w 1912672"/>
              <a:gd name="connsiteY124" fmla="*/ 1007951 h 3833160"/>
              <a:gd name="connsiteX125" fmla="*/ 1549445 w 1912672"/>
              <a:gd name="connsiteY125" fmla="*/ 1031215 h 3833160"/>
              <a:gd name="connsiteX126" fmla="*/ 1501288 w 1912672"/>
              <a:gd name="connsiteY126" fmla="*/ 1049251 h 3833160"/>
              <a:gd name="connsiteX127" fmla="*/ 1452199 w 1912672"/>
              <a:gd name="connsiteY127" fmla="*/ 1062321 h 3833160"/>
              <a:gd name="connsiteX128" fmla="*/ 1442119 w 1912672"/>
              <a:gd name="connsiteY128" fmla="*/ 1093689 h 3833160"/>
              <a:gd name="connsiteX129" fmla="*/ 1428120 w 1912672"/>
              <a:gd name="connsiteY129" fmla="*/ 1130285 h 3833160"/>
              <a:gd name="connsiteX130" fmla="*/ 1412628 w 1912672"/>
              <a:gd name="connsiteY130" fmla="*/ 1168449 h 3833160"/>
              <a:gd name="connsiteX131" fmla="*/ 1392469 w 1912672"/>
              <a:gd name="connsiteY131" fmla="*/ 1209750 h 3833160"/>
              <a:gd name="connsiteX132" fmla="*/ 1371378 w 1912672"/>
              <a:gd name="connsiteY132" fmla="*/ 1253142 h 3833160"/>
              <a:gd name="connsiteX133" fmla="*/ 1348793 w 1912672"/>
              <a:gd name="connsiteY133" fmla="*/ 1296011 h 3833160"/>
              <a:gd name="connsiteX134" fmla="*/ 1324714 w 1912672"/>
              <a:gd name="connsiteY134" fmla="*/ 1336528 h 3833160"/>
              <a:gd name="connsiteX135" fmla="*/ 1300636 w 1912672"/>
              <a:gd name="connsiteY135" fmla="*/ 1376260 h 3833160"/>
              <a:gd name="connsiteX136" fmla="*/ 1278051 w 1912672"/>
              <a:gd name="connsiteY136" fmla="*/ 1412856 h 3833160"/>
              <a:gd name="connsiteX137" fmla="*/ 1253973 w 1912672"/>
              <a:gd name="connsiteY137" fmla="*/ 1445531 h 3833160"/>
              <a:gd name="connsiteX138" fmla="*/ 1232881 w 1912672"/>
              <a:gd name="connsiteY138" fmla="*/ 1474546 h 3833160"/>
              <a:gd name="connsiteX139" fmla="*/ 1212722 w 1912672"/>
              <a:gd name="connsiteY139" fmla="*/ 1495458 h 3833160"/>
              <a:gd name="connsiteX140" fmla="*/ 1215895 w 1912672"/>
              <a:gd name="connsiteY140" fmla="*/ 1511142 h 3833160"/>
              <a:gd name="connsiteX141" fmla="*/ 1221308 w 1912672"/>
              <a:gd name="connsiteY141" fmla="*/ 1514278 h 3833160"/>
              <a:gd name="connsiteX142" fmla="*/ 1255466 w 1912672"/>
              <a:gd name="connsiteY142" fmla="*/ 1504084 h 3833160"/>
              <a:gd name="connsiteX143" fmla="*/ 1289810 w 1912672"/>
              <a:gd name="connsiteY143" fmla="*/ 1499379 h 3833160"/>
              <a:gd name="connsiteX144" fmla="*/ 1326208 w 1912672"/>
              <a:gd name="connsiteY144" fmla="*/ 1499379 h 3833160"/>
              <a:gd name="connsiteX145" fmla="*/ 1361298 w 1912672"/>
              <a:gd name="connsiteY145" fmla="*/ 1500947 h 3833160"/>
              <a:gd name="connsiteX146" fmla="*/ 1398629 w 1912672"/>
              <a:gd name="connsiteY146" fmla="*/ 1502515 h 3833160"/>
              <a:gd name="connsiteX147" fmla="*/ 1432040 w 1912672"/>
              <a:gd name="connsiteY147" fmla="*/ 1502515 h 3833160"/>
              <a:gd name="connsiteX148" fmla="*/ 1464704 w 1912672"/>
              <a:gd name="connsiteY148" fmla="*/ 1498594 h 3833160"/>
              <a:gd name="connsiteX149" fmla="*/ 1530033 w 1912672"/>
              <a:gd name="connsiteY149" fmla="*/ 1482911 h 3833160"/>
              <a:gd name="connsiteX150" fmla="*/ 1590695 w 1912672"/>
              <a:gd name="connsiteY150" fmla="*/ 1462783 h 3833160"/>
              <a:gd name="connsiteX151" fmla="*/ 1647438 w 1912672"/>
              <a:gd name="connsiteY151" fmla="*/ 1438734 h 3833160"/>
              <a:gd name="connsiteX152" fmla="*/ 1699514 w 1912672"/>
              <a:gd name="connsiteY152" fmla="*/ 1408935 h 3833160"/>
              <a:gd name="connsiteX153" fmla="*/ 1747857 w 1912672"/>
              <a:gd name="connsiteY153" fmla="*/ 1376260 h 3833160"/>
              <a:gd name="connsiteX154" fmla="*/ 1791348 w 1912672"/>
              <a:gd name="connsiteY154" fmla="*/ 1338096 h 3833160"/>
              <a:gd name="connsiteX155" fmla="*/ 1831105 w 1912672"/>
              <a:gd name="connsiteY155" fmla="*/ 1298364 h 3833160"/>
              <a:gd name="connsiteX156" fmla="*/ 1867502 w 1912672"/>
              <a:gd name="connsiteY156" fmla="*/ 1253142 h 3833160"/>
              <a:gd name="connsiteX157" fmla="*/ 1900166 w 1912672"/>
              <a:gd name="connsiteY157" fmla="*/ 1205045 h 3833160"/>
              <a:gd name="connsiteX158" fmla="*/ 1912672 w 1912672"/>
              <a:gd name="connsiteY158" fmla="*/ 1214978 h 3833160"/>
              <a:gd name="connsiteX159" fmla="*/ 1912672 w 1912672"/>
              <a:gd name="connsiteY159" fmla="*/ 1218114 h 3833160"/>
              <a:gd name="connsiteX160" fmla="*/ 1894754 w 1912672"/>
              <a:gd name="connsiteY160" fmla="*/ 1261768 h 3833160"/>
              <a:gd name="connsiteX161" fmla="*/ 1869182 w 1912672"/>
              <a:gd name="connsiteY161" fmla="*/ 1306990 h 3833160"/>
              <a:gd name="connsiteX162" fmla="*/ 1838011 w 1912672"/>
              <a:gd name="connsiteY162" fmla="*/ 1352212 h 3833160"/>
              <a:gd name="connsiteX163" fmla="*/ 1801427 w 1912672"/>
              <a:gd name="connsiteY163" fmla="*/ 1396649 h 3833160"/>
              <a:gd name="connsiteX164" fmla="*/ 1760176 w 1912672"/>
              <a:gd name="connsiteY164" fmla="*/ 1438734 h 3833160"/>
              <a:gd name="connsiteX165" fmla="*/ 1716686 w 1912672"/>
              <a:gd name="connsiteY165" fmla="*/ 1480035 h 3833160"/>
              <a:gd name="connsiteX166" fmla="*/ 1670770 w 1912672"/>
              <a:gd name="connsiteY166" fmla="*/ 1516631 h 3833160"/>
              <a:gd name="connsiteX167" fmla="*/ 1625786 w 1912672"/>
              <a:gd name="connsiteY167" fmla="*/ 1549306 h 3833160"/>
              <a:gd name="connsiteX168" fmla="*/ 1582109 w 1912672"/>
              <a:gd name="connsiteY168" fmla="*/ 1574923 h 3833160"/>
              <a:gd name="connsiteX169" fmla="*/ 1539366 w 1912672"/>
              <a:gd name="connsiteY169" fmla="*/ 1595834 h 3833160"/>
              <a:gd name="connsiteX170" fmla="*/ 1516781 w 1912672"/>
              <a:gd name="connsiteY170" fmla="*/ 1602892 h 3833160"/>
              <a:gd name="connsiteX171" fmla="*/ 1488783 w 1912672"/>
              <a:gd name="connsiteY171" fmla="*/ 1608382 h 3833160"/>
              <a:gd name="connsiteX172" fmla="*/ 1457798 w 1912672"/>
              <a:gd name="connsiteY172" fmla="*/ 1614655 h 3833160"/>
              <a:gd name="connsiteX173" fmla="*/ 1425134 w 1912672"/>
              <a:gd name="connsiteY173" fmla="*/ 1620144 h 3833160"/>
              <a:gd name="connsiteX174" fmla="*/ 1390790 w 1912672"/>
              <a:gd name="connsiteY174" fmla="*/ 1625634 h 3833160"/>
              <a:gd name="connsiteX175" fmla="*/ 1355885 w 1912672"/>
              <a:gd name="connsiteY175" fmla="*/ 1631123 h 3833160"/>
              <a:gd name="connsiteX176" fmla="*/ 1323221 w 1912672"/>
              <a:gd name="connsiteY176" fmla="*/ 1637135 h 3833160"/>
              <a:gd name="connsiteX177" fmla="*/ 1292050 w 1912672"/>
              <a:gd name="connsiteY177" fmla="*/ 1644193 h 3833160"/>
              <a:gd name="connsiteX178" fmla="*/ 1262559 w 1912672"/>
              <a:gd name="connsiteY178" fmla="*/ 1654388 h 3833160"/>
              <a:gd name="connsiteX179" fmla="*/ 1238481 w 1912672"/>
              <a:gd name="connsiteY179" fmla="*/ 1663798 h 3833160"/>
              <a:gd name="connsiteX180" fmla="*/ 1219815 w 1912672"/>
              <a:gd name="connsiteY180" fmla="*/ 1676868 h 3833160"/>
              <a:gd name="connsiteX181" fmla="*/ 1205816 w 1912672"/>
              <a:gd name="connsiteY181" fmla="*/ 1692552 h 3833160"/>
              <a:gd name="connsiteX182" fmla="*/ 1183231 w 1912672"/>
              <a:gd name="connsiteY182" fmla="*/ 1737774 h 3833160"/>
              <a:gd name="connsiteX183" fmla="*/ 1167552 w 1912672"/>
              <a:gd name="connsiteY183" fmla="*/ 1786916 h 3833160"/>
              <a:gd name="connsiteX184" fmla="*/ 1155233 w 1912672"/>
              <a:gd name="connsiteY184" fmla="*/ 1838150 h 3833160"/>
              <a:gd name="connsiteX185" fmla="*/ 1148140 w 1912672"/>
              <a:gd name="connsiteY185" fmla="*/ 1890430 h 3833160"/>
              <a:gd name="connsiteX186" fmla="*/ 1145154 w 1912672"/>
              <a:gd name="connsiteY186" fmla="*/ 1945585 h 3833160"/>
              <a:gd name="connsiteX187" fmla="*/ 1143474 w 1912672"/>
              <a:gd name="connsiteY187" fmla="*/ 2001001 h 3833160"/>
              <a:gd name="connsiteX188" fmla="*/ 1145154 w 1912672"/>
              <a:gd name="connsiteY188" fmla="*/ 2056418 h 3833160"/>
              <a:gd name="connsiteX189" fmla="*/ 1148140 w 1912672"/>
              <a:gd name="connsiteY189" fmla="*/ 2113141 h 3833160"/>
              <a:gd name="connsiteX190" fmla="*/ 1152060 w 1912672"/>
              <a:gd name="connsiteY190" fmla="*/ 2169341 h 3833160"/>
              <a:gd name="connsiteX191" fmla="*/ 1156726 w 1912672"/>
              <a:gd name="connsiteY191" fmla="*/ 2224496 h 3833160"/>
              <a:gd name="connsiteX192" fmla="*/ 1157473 w 1912672"/>
              <a:gd name="connsiteY192" fmla="*/ 2305530 h 3833160"/>
              <a:gd name="connsiteX193" fmla="*/ 1153553 w 1912672"/>
              <a:gd name="connsiteY193" fmla="*/ 2386563 h 3833160"/>
              <a:gd name="connsiteX194" fmla="*/ 1146647 w 1912672"/>
              <a:gd name="connsiteY194" fmla="*/ 2464460 h 3833160"/>
              <a:gd name="connsiteX195" fmla="*/ 1138061 w 1912672"/>
              <a:gd name="connsiteY195" fmla="*/ 2540788 h 3833160"/>
              <a:gd name="connsiteX196" fmla="*/ 1133570 w 1912672"/>
              <a:gd name="connsiteY196" fmla="*/ 2649282 h 3833160"/>
              <a:gd name="connsiteX197" fmla="*/ 1135587 w 1912672"/>
              <a:gd name="connsiteY197" fmla="*/ 2649282 h 3833160"/>
              <a:gd name="connsiteX198" fmla="*/ 1180266 w 1912672"/>
              <a:gd name="connsiteY198" fmla="*/ 2953171 h 3833160"/>
              <a:gd name="connsiteX199" fmla="*/ 1207679 w 1912672"/>
              <a:gd name="connsiteY199" fmla="*/ 2969405 h 3833160"/>
              <a:gd name="connsiteX200" fmla="*/ 1234848 w 1912672"/>
              <a:gd name="connsiteY200" fmla="*/ 2985127 h 3833160"/>
              <a:gd name="connsiteX201" fmla="*/ 1258166 w 1912672"/>
              <a:gd name="connsiteY201" fmla="*/ 3001068 h 3833160"/>
              <a:gd name="connsiteX202" fmla="*/ 1307538 w 1912672"/>
              <a:gd name="connsiteY202" fmla="*/ 3040740 h 3833160"/>
              <a:gd name="connsiteX203" fmla="*/ 1351565 w 1912672"/>
              <a:gd name="connsiteY203" fmla="*/ 3082914 h 3833160"/>
              <a:gd name="connsiteX204" fmla="*/ 1389568 w 1912672"/>
              <a:gd name="connsiteY204" fmla="*/ 3124303 h 3833160"/>
              <a:gd name="connsiteX205" fmla="*/ 1424031 w 1912672"/>
              <a:gd name="connsiteY205" fmla="*/ 3165885 h 3833160"/>
              <a:gd name="connsiteX206" fmla="*/ 1455679 w 1912672"/>
              <a:gd name="connsiteY206" fmla="*/ 3207993 h 3833160"/>
              <a:gd name="connsiteX207" fmla="*/ 1485527 w 1912672"/>
              <a:gd name="connsiteY207" fmla="*/ 3248526 h 3833160"/>
              <a:gd name="connsiteX208" fmla="*/ 1512168 w 1912672"/>
              <a:gd name="connsiteY208" fmla="*/ 3287746 h 3833160"/>
              <a:gd name="connsiteX209" fmla="*/ 1499563 w 1912672"/>
              <a:gd name="connsiteY209" fmla="*/ 3294670 h 3833160"/>
              <a:gd name="connsiteX210" fmla="*/ 1456733 w 1912672"/>
              <a:gd name="connsiteY210" fmla="*/ 3246355 h 3833160"/>
              <a:gd name="connsiteX211" fmla="*/ 1412405 w 1912672"/>
              <a:gd name="connsiteY211" fmla="*/ 3200323 h 3833160"/>
              <a:gd name="connsiteX212" fmla="*/ 1366622 w 1912672"/>
              <a:gd name="connsiteY212" fmla="*/ 3157506 h 3833160"/>
              <a:gd name="connsiteX213" fmla="*/ 1319006 w 1912672"/>
              <a:gd name="connsiteY213" fmla="*/ 3118477 h 3833160"/>
              <a:gd name="connsiteX214" fmla="*/ 1268398 w 1912672"/>
              <a:gd name="connsiteY214" fmla="*/ 3084012 h 3833160"/>
              <a:gd name="connsiteX215" fmla="*/ 1215820 w 1912672"/>
              <a:gd name="connsiteY215" fmla="*/ 3053212 h 3833160"/>
              <a:gd name="connsiteX216" fmla="*/ 1162136 w 1912672"/>
              <a:gd name="connsiteY216" fmla="*/ 3026534 h 3833160"/>
              <a:gd name="connsiteX217" fmla="*/ 1105505 w 1912672"/>
              <a:gd name="connsiteY217" fmla="*/ 3006561 h 3833160"/>
              <a:gd name="connsiteX218" fmla="*/ 1055550 w 1912672"/>
              <a:gd name="connsiteY218" fmla="*/ 3272471 h 3833160"/>
              <a:gd name="connsiteX219" fmla="*/ 1106379 w 1912672"/>
              <a:gd name="connsiteY219" fmla="*/ 3308927 h 3833160"/>
              <a:gd name="connsiteX220" fmla="*/ 1151347 w 1912672"/>
              <a:gd name="connsiteY220" fmla="*/ 3348334 h 3833160"/>
              <a:gd name="connsiteX221" fmla="*/ 1187691 w 1912672"/>
              <a:gd name="connsiteY221" fmla="*/ 3388268 h 3833160"/>
              <a:gd name="connsiteX222" fmla="*/ 1216725 w 1912672"/>
              <a:gd name="connsiteY222" fmla="*/ 3430484 h 3833160"/>
              <a:gd name="connsiteX223" fmla="*/ 1238582 w 1912672"/>
              <a:gd name="connsiteY223" fmla="*/ 3473897 h 3833160"/>
              <a:gd name="connsiteX224" fmla="*/ 1252456 w 1912672"/>
              <a:gd name="connsiteY224" fmla="*/ 3516304 h 3833160"/>
              <a:gd name="connsiteX225" fmla="*/ 1258768 w 1912672"/>
              <a:gd name="connsiteY225" fmla="*/ 3559273 h 3833160"/>
              <a:gd name="connsiteX226" fmla="*/ 1256926 w 1912672"/>
              <a:gd name="connsiteY226" fmla="*/ 3601386 h 3833160"/>
              <a:gd name="connsiteX227" fmla="*/ 1247774 w 1912672"/>
              <a:gd name="connsiteY227" fmla="*/ 3640689 h 3833160"/>
              <a:gd name="connsiteX228" fmla="*/ 1240808 w 1912672"/>
              <a:gd name="connsiteY228" fmla="*/ 3642671 h 3833160"/>
              <a:gd name="connsiteX229" fmla="*/ 1237950 w 1912672"/>
              <a:gd name="connsiteY229" fmla="*/ 3632080 h 3833160"/>
              <a:gd name="connsiteX230" fmla="*/ 1246452 w 1912672"/>
              <a:gd name="connsiteY230" fmla="*/ 3608381 h 3833160"/>
              <a:gd name="connsiteX231" fmla="*/ 1246889 w 1912672"/>
              <a:gd name="connsiteY231" fmla="*/ 3581808 h 3833160"/>
              <a:gd name="connsiteX232" fmla="*/ 1243694 w 1912672"/>
              <a:gd name="connsiteY232" fmla="*/ 3552354 h 3833160"/>
              <a:gd name="connsiteX233" fmla="*/ 1233485 w 1912672"/>
              <a:gd name="connsiteY233" fmla="*/ 3522742 h 3833160"/>
              <a:gd name="connsiteX234" fmla="*/ 1218246 w 1912672"/>
              <a:gd name="connsiteY234" fmla="*/ 3491717 h 3833160"/>
              <a:gd name="connsiteX235" fmla="*/ 1199371 w 1912672"/>
              <a:gd name="connsiteY235" fmla="*/ 3461697 h 3833160"/>
              <a:gd name="connsiteX236" fmla="*/ 1175758 w 1912672"/>
              <a:gd name="connsiteY236" fmla="*/ 3432919 h 3833160"/>
              <a:gd name="connsiteX237" fmla="*/ 1147962 w 1912672"/>
              <a:gd name="connsiteY237" fmla="*/ 3405866 h 3833160"/>
              <a:gd name="connsiteX238" fmla="*/ 1119222 w 1912672"/>
              <a:gd name="connsiteY238" fmla="*/ 3381579 h 3833160"/>
              <a:gd name="connsiteX239" fmla="*/ 1101535 w 1912672"/>
              <a:gd name="connsiteY239" fmla="*/ 3369675 h 3833160"/>
              <a:gd name="connsiteX240" fmla="*/ 1087698 w 1912672"/>
              <a:gd name="connsiteY240" fmla="*/ 3357550 h 3833160"/>
              <a:gd name="connsiteX241" fmla="*/ 1073608 w 1912672"/>
              <a:gd name="connsiteY241" fmla="*/ 3348798 h 3833160"/>
              <a:gd name="connsiteX242" fmla="*/ 1059423 w 1912672"/>
              <a:gd name="connsiteY242" fmla="*/ 3340859 h 3833160"/>
              <a:gd name="connsiteX243" fmla="*/ 1043960 w 1912672"/>
              <a:gd name="connsiteY243" fmla="*/ 3337192 h 3833160"/>
              <a:gd name="connsiteX244" fmla="*/ 1025322 w 1912672"/>
              <a:gd name="connsiteY244" fmla="*/ 3402025 h 3833160"/>
              <a:gd name="connsiteX245" fmla="*/ 1003697 w 1912672"/>
              <a:gd name="connsiteY245" fmla="*/ 3462443 h 3833160"/>
              <a:gd name="connsiteX246" fmla="*/ 978914 w 1912672"/>
              <a:gd name="connsiteY246" fmla="*/ 3523689 h 3833160"/>
              <a:gd name="connsiteX247" fmla="*/ 949550 w 1912672"/>
              <a:gd name="connsiteY247" fmla="*/ 3583615 h 3833160"/>
              <a:gd name="connsiteX248" fmla="*/ 915669 w 1912672"/>
              <a:gd name="connsiteY248" fmla="*/ 3646771 h 3833160"/>
              <a:gd name="connsiteX249" fmla="*/ 876441 w 1912672"/>
              <a:gd name="connsiteY249" fmla="*/ 3712430 h 3833160"/>
              <a:gd name="connsiteX250" fmla="*/ 867986 w 1912672"/>
              <a:gd name="connsiteY250" fmla="*/ 3722991 h 3833160"/>
              <a:gd name="connsiteX251" fmla="*/ 858368 w 1912672"/>
              <a:gd name="connsiteY251" fmla="*/ 3739422 h 3833160"/>
              <a:gd name="connsiteX252" fmla="*/ 845551 w 1912672"/>
              <a:gd name="connsiteY252" fmla="*/ 3755745 h 3833160"/>
              <a:gd name="connsiteX253" fmla="*/ 833671 w 1912672"/>
              <a:gd name="connsiteY253" fmla="*/ 3773189 h 3833160"/>
              <a:gd name="connsiteX254" fmla="*/ 819871 w 1912672"/>
              <a:gd name="connsiteY254" fmla="*/ 3791345 h 3833160"/>
              <a:gd name="connsiteX255" fmla="*/ 805085 w 1912672"/>
              <a:gd name="connsiteY255" fmla="*/ 3806242 h 3833160"/>
              <a:gd name="connsiteX256" fmla="*/ 790388 w 1912672"/>
              <a:gd name="connsiteY256" fmla="*/ 3819121 h 3833160"/>
              <a:gd name="connsiteX257" fmla="*/ 775016 w 1912672"/>
              <a:gd name="connsiteY257" fmla="*/ 3828711 h 3833160"/>
              <a:gd name="connsiteX258" fmla="*/ 761637 w 1912672"/>
              <a:gd name="connsiteY258" fmla="*/ 3833160 h 3833160"/>
              <a:gd name="connsiteX259" fmla="*/ 758567 w 1912672"/>
              <a:gd name="connsiteY259" fmla="*/ 3826878 h 3833160"/>
              <a:gd name="connsiteX260" fmla="*/ 805952 w 1912672"/>
              <a:gd name="connsiteY260" fmla="*/ 3777351 h 3833160"/>
              <a:gd name="connsiteX261" fmla="*/ 847525 w 1912672"/>
              <a:gd name="connsiteY261" fmla="*/ 3722733 h 3833160"/>
              <a:gd name="connsiteX262" fmla="*/ 882815 w 1912672"/>
              <a:gd name="connsiteY262" fmla="*/ 3664405 h 3833160"/>
              <a:gd name="connsiteX263" fmla="*/ 910683 w 1912672"/>
              <a:gd name="connsiteY263" fmla="*/ 3606761 h 3833160"/>
              <a:gd name="connsiteX264" fmla="*/ 933675 w 1912672"/>
              <a:gd name="connsiteY264" fmla="*/ 3550236 h 3833160"/>
              <a:gd name="connsiteX265" fmla="*/ 943120 w 1912672"/>
              <a:gd name="connsiteY265" fmla="*/ 3508495 h 3833160"/>
              <a:gd name="connsiteX266" fmla="*/ 946497 w 1912672"/>
              <a:gd name="connsiteY266" fmla="*/ 3509658 h 3833160"/>
              <a:gd name="connsiteX267" fmla="*/ 947522 w 1912672"/>
              <a:gd name="connsiteY267" fmla="*/ 3508759 h 3833160"/>
              <a:gd name="connsiteX268" fmla="*/ 947302 w 1912672"/>
              <a:gd name="connsiteY268" fmla="*/ 3506770 h 3833160"/>
              <a:gd name="connsiteX269" fmla="*/ 946709 w 1912672"/>
              <a:gd name="connsiteY269" fmla="*/ 3505350 h 3833160"/>
              <a:gd name="connsiteX270" fmla="*/ 945381 w 1912672"/>
              <a:gd name="connsiteY270" fmla="*/ 3502390 h 3833160"/>
              <a:gd name="connsiteX271" fmla="*/ 946879 w 1912672"/>
              <a:gd name="connsiteY271" fmla="*/ 3500109 h 3833160"/>
              <a:gd name="connsiteX272" fmla="*/ 946796 w 1912672"/>
              <a:gd name="connsiteY272" fmla="*/ 3498240 h 3833160"/>
              <a:gd name="connsiteX273" fmla="*/ 947228 w 1912672"/>
              <a:gd name="connsiteY273" fmla="*/ 3495922 h 3833160"/>
              <a:gd name="connsiteX274" fmla="*/ 946202 w 1912672"/>
              <a:gd name="connsiteY274" fmla="*/ 3496821 h 3833160"/>
              <a:gd name="connsiteX275" fmla="*/ 946796 w 1912672"/>
              <a:gd name="connsiteY275" fmla="*/ 3498240 h 3833160"/>
              <a:gd name="connsiteX276" fmla="*/ 943120 w 1912672"/>
              <a:gd name="connsiteY276" fmla="*/ 3508495 h 3833160"/>
              <a:gd name="connsiteX277" fmla="*/ 920055 w 1912672"/>
              <a:gd name="connsiteY277" fmla="*/ 3504456 h 3833160"/>
              <a:gd name="connsiteX278" fmla="*/ 891050 w 1912672"/>
              <a:gd name="connsiteY278" fmla="*/ 3506594 h 3833160"/>
              <a:gd name="connsiteX279" fmla="*/ 860172 w 1912672"/>
              <a:gd name="connsiteY279" fmla="*/ 3511582 h 3833160"/>
              <a:gd name="connsiteX280" fmla="*/ 826163 w 1912672"/>
              <a:gd name="connsiteY280" fmla="*/ 3521016 h 3833160"/>
              <a:gd name="connsiteX281" fmla="*/ 790835 w 1912672"/>
              <a:gd name="connsiteY281" fmla="*/ 3533785 h 3833160"/>
              <a:gd name="connsiteX282" fmla="*/ 755037 w 1912672"/>
              <a:gd name="connsiteY282" fmla="*/ 3547939 h 3833160"/>
              <a:gd name="connsiteX283" fmla="*/ 720010 w 1912672"/>
              <a:gd name="connsiteY283" fmla="*/ 3564567 h 3833160"/>
              <a:gd name="connsiteX284" fmla="*/ 686563 w 1912672"/>
              <a:gd name="connsiteY284" fmla="*/ 3580781 h 3833160"/>
              <a:gd name="connsiteX285" fmla="*/ 655247 w 1912672"/>
              <a:gd name="connsiteY285" fmla="*/ 3597068 h 3833160"/>
              <a:gd name="connsiteX286" fmla="*/ 687635 w 1912672"/>
              <a:gd name="connsiteY286" fmla="*/ 3566747 h 3833160"/>
              <a:gd name="connsiteX287" fmla="*/ 719332 w 1912672"/>
              <a:gd name="connsiteY287" fmla="*/ 3540910 h 3833160"/>
              <a:gd name="connsiteX288" fmla="*/ 753129 w 1912672"/>
              <a:gd name="connsiteY288" fmla="*/ 3520510 h 3833160"/>
              <a:gd name="connsiteX289" fmla="*/ 789139 w 1912672"/>
              <a:gd name="connsiteY289" fmla="*/ 3502048 h 3833160"/>
              <a:gd name="connsiteX290" fmla="*/ 826517 w 1912672"/>
              <a:gd name="connsiteY290" fmla="*/ 3487482 h 3833160"/>
              <a:gd name="connsiteX291" fmla="*/ 868462 w 1912672"/>
              <a:gd name="connsiteY291" fmla="*/ 3476916 h 3833160"/>
              <a:gd name="connsiteX292" fmla="*/ 962011 w 1912672"/>
              <a:gd name="connsiteY292" fmla="*/ 3455565 h 3833160"/>
              <a:gd name="connsiteX293" fmla="*/ 973820 w 1912672"/>
              <a:gd name="connsiteY293" fmla="*/ 3382651 h 3833160"/>
              <a:gd name="connsiteX294" fmla="*/ 979476 w 1912672"/>
              <a:gd name="connsiteY294" fmla="*/ 3310035 h 3833160"/>
              <a:gd name="connsiteX295" fmla="*/ 978970 w 1912672"/>
              <a:gd name="connsiteY295" fmla="*/ 3236513 h 3833160"/>
              <a:gd name="connsiteX296" fmla="*/ 972281 w 1912672"/>
              <a:gd name="connsiteY296" fmla="*/ 3163562 h 3833160"/>
              <a:gd name="connsiteX297" fmla="*/ 909718 w 1912672"/>
              <a:gd name="connsiteY297" fmla="*/ 2935624 h 3833160"/>
              <a:gd name="connsiteX298" fmla="*/ 900871 w 1912672"/>
              <a:gd name="connsiteY298" fmla="*/ 2934162 h 3833160"/>
              <a:gd name="connsiteX299" fmla="*/ 870406 w 1912672"/>
              <a:gd name="connsiteY299" fmla="*/ 2984139 h 3833160"/>
              <a:gd name="connsiteX300" fmla="*/ 833789 w 1912672"/>
              <a:gd name="connsiteY300" fmla="*/ 3034414 h 3833160"/>
              <a:gd name="connsiteX301" fmla="*/ 791581 w 1912672"/>
              <a:gd name="connsiteY301" fmla="*/ 3086679 h 3833160"/>
              <a:gd name="connsiteX302" fmla="*/ 743642 w 1912672"/>
              <a:gd name="connsiteY302" fmla="*/ 3135720 h 3833160"/>
              <a:gd name="connsiteX303" fmla="*/ 692759 w 1912672"/>
              <a:gd name="connsiteY303" fmla="*/ 3186373 h 3833160"/>
              <a:gd name="connsiteX304" fmla="*/ 637219 w 1912672"/>
              <a:gd name="connsiteY304" fmla="*/ 3235043 h 3833160"/>
              <a:gd name="connsiteX305" fmla="*/ 578815 w 1912672"/>
              <a:gd name="connsiteY305" fmla="*/ 3282100 h 3833160"/>
              <a:gd name="connsiteX306" fmla="*/ 518156 w 1912672"/>
              <a:gd name="connsiteY306" fmla="*/ 3326282 h 3833160"/>
              <a:gd name="connsiteX307" fmla="*/ 455177 w 1912672"/>
              <a:gd name="connsiteY307" fmla="*/ 3368134 h 3833160"/>
              <a:gd name="connsiteX308" fmla="*/ 393663 w 1912672"/>
              <a:gd name="connsiteY308" fmla="*/ 3407974 h 3833160"/>
              <a:gd name="connsiteX309" fmla="*/ 330228 w 1912672"/>
              <a:gd name="connsiteY309" fmla="*/ 3443435 h 3833160"/>
              <a:gd name="connsiteX310" fmla="*/ 267517 w 1912672"/>
              <a:gd name="connsiteY310" fmla="*/ 3474139 h 3833160"/>
              <a:gd name="connsiteX311" fmla="*/ 206814 w 1912672"/>
              <a:gd name="connsiteY311" fmla="*/ 3502111 h 3833160"/>
              <a:gd name="connsiteX312" fmla="*/ 148203 w 1912672"/>
              <a:gd name="connsiteY312" fmla="*/ 3524128 h 3833160"/>
              <a:gd name="connsiteX313" fmla="*/ 92246 w 1912672"/>
              <a:gd name="connsiteY313" fmla="*/ 3541882 h 3833160"/>
              <a:gd name="connsiteX314" fmla="*/ 37645 w 1912672"/>
              <a:gd name="connsiteY314" fmla="*/ 3552139 h 3833160"/>
              <a:gd name="connsiteX315" fmla="*/ 48200 w 1912672"/>
              <a:gd name="connsiteY315" fmla="*/ 3547012 h 3833160"/>
              <a:gd name="connsiteX316" fmla="*/ 54777 w 1912672"/>
              <a:gd name="connsiteY316" fmla="*/ 3543191 h 3833160"/>
              <a:gd name="connsiteX317" fmla="*/ 59610 w 1912672"/>
              <a:gd name="connsiteY317" fmla="*/ 3541137 h 3833160"/>
              <a:gd name="connsiteX318" fmla="*/ 61660 w 1912672"/>
              <a:gd name="connsiteY318" fmla="*/ 3539340 h 3833160"/>
              <a:gd name="connsiteX319" fmla="*/ 61441 w 1912672"/>
              <a:gd name="connsiteY319" fmla="*/ 3537351 h 3833160"/>
              <a:gd name="connsiteX320" fmla="*/ 62467 w 1912672"/>
              <a:gd name="connsiteY320" fmla="*/ 3536452 h 3833160"/>
              <a:gd name="connsiteX321" fmla="*/ 61359 w 1912672"/>
              <a:gd name="connsiteY321" fmla="*/ 3535481 h 3833160"/>
              <a:gd name="connsiteX322" fmla="*/ 62897 w 1912672"/>
              <a:gd name="connsiteY322" fmla="*/ 3534134 h 3833160"/>
              <a:gd name="connsiteX323" fmla="*/ 67081 w 1912672"/>
              <a:gd name="connsiteY323" fmla="*/ 3532408 h 3833160"/>
              <a:gd name="connsiteX324" fmla="*/ 72939 w 1912672"/>
              <a:gd name="connsiteY324" fmla="*/ 3529456 h 3833160"/>
              <a:gd name="connsiteX325" fmla="*/ 81778 w 1912672"/>
              <a:gd name="connsiteY325" fmla="*/ 3524622 h 3833160"/>
              <a:gd name="connsiteX326" fmla="*/ 95320 w 1912672"/>
              <a:gd name="connsiteY326" fmla="*/ 3518818 h 3833160"/>
              <a:gd name="connsiteX327" fmla="*/ 114932 w 1912672"/>
              <a:gd name="connsiteY327" fmla="*/ 3510846 h 3833160"/>
              <a:gd name="connsiteX328" fmla="*/ 137312 w 1912672"/>
              <a:gd name="connsiteY328" fmla="*/ 3500207 h 3833160"/>
              <a:gd name="connsiteX329" fmla="*/ 167862 w 1912672"/>
              <a:gd name="connsiteY329" fmla="*/ 3487744 h 3833160"/>
              <a:gd name="connsiteX330" fmla="*/ 204549 w 1912672"/>
              <a:gd name="connsiteY330" fmla="*/ 3472571 h 3833160"/>
              <a:gd name="connsiteX331" fmla="*/ 258382 w 1912672"/>
              <a:gd name="connsiteY331" fmla="*/ 3445767 h 3833160"/>
              <a:gd name="connsiteX332" fmla="*/ 311693 w 1912672"/>
              <a:gd name="connsiteY332" fmla="*/ 3413115 h 3833160"/>
              <a:gd name="connsiteX333" fmla="*/ 364540 w 1912672"/>
              <a:gd name="connsiteY333" fmla="*/ 3377961 h 3833160"/>
              <a:gd name="connsiteX334" fmla="*/ 422506 w 1912672"/>
              <a:gd name="connsiteY334" fmla="*/ 3342200 h 3833160"/>
              <a:gd name="connsiteX335" fmla="*/ 434347 w 1912672"/>
              <a:gd name="connsiteY335" fmla="*/ 3334006 h 3833160"/>
              <a:gd name="connsiteX336" fmla="*/ 451900 w 1912672"/>
              <a:gd name="connsiteY336" fmla="*/ 3321534 h 3833160"/>
              <a:gd name="connsiteX337" fmla="*/ 469893 w 1912672"/>
              <a:gd name="connsiteY337" fmla="*/ 3307950 h 3833160"/>
              <a:gd name="connsiteX338" fmla="*/ 489284 w 1912672"/>
              <a:gd name="connsiteY338" fmla="*/ 3292897 h 3833160"/>
              <a:gd name="connsiteX339" fmla="*/ 508083 w 1912672"/>
              <a:gd name="connsiteY339" fmla="*/ 3276424 h 3833160"/>
              <a:gd name="connsiteX340" fmla="*/ 522649 w 1912672"/>
              <a:gd name="connsiteY340" fmla="*/ 3259537 h 3833160"/>
              <a:gd name="connsiteX341" fmla="*/ 534440 w 1912672"/>
              <a:gd name="connsiteY341" fmla="*/ 3244112 h 3833160"/>
              <a:gd name="connsiteX342" fmla="*/ 539574 w 1912672"/>
              <a:gd name="connsiteY342" fmla="*/ 3230640 h 3833160"/>
              <a:gd name="connsiteX343" fmla="*/ 509849 w 1912672"/>
              <a:gd name="connsiteY343" fmla="*/ 3208187 h 3833160"/>
              <a:gd name="connsiteX344" fmla="*/ 474526 w 1912672"/>
              <a:gd name="connsiteY344" fmla="*/ 3191609 h 3833160"/>
              <a:gd name="connsiteX345" fmla="*/ 435493 w 1912672"/>
              <a:gd name="connsiteY345" fmla="*/ 3180466 h 3833160"/>
              <a:gd name="connsiteX346" fmla="*/ 390471 w 1912672"/>
              <a:gd name="connsiteY346" fmla="*/ 3173359 h 3833160"/>
              <a:gd name="connsiteX347" fmla="*/ 344894 w 1912672"/>
              <a:gd name="connsiteY347" fmla="*/ 3170859 h 3833160"/>
              <a:gd name="connsiteX348" fmla="*/ 295258 w 1912672"/>
              <a:gd name="connsiteY348" fmla="*/ 3172887 h 3833160"/>
              <a:gd name="connsiteX349" fmla="*/ 245329 w 1912672"/>
              <a:gd name="connsiteY349" fmla="*/ 3177354 h 3833160"/>
              <a:gd name="connsiteX350" fmla="*/ 195694 w 1912672"/>
              <a:gd name="connsiteY350" fmla="*/ 3184474 h 3833160"/>
              <a:gd name="connsiteX351" fmla="*/ 144902 w 1912672"/>
              <a:gd name="connsiteY351" fmla="*/ 3193577 h 3833160"/>
              <a:gd name="connsiteX352" fmla="*/ 95992 w 1912672"/>
              <a:gd name="connsiteY352" fmla="*/ 3206125 h 3833160"/>
              <a:gd name="connsiteX353" fmla="*/ 49213 w 1912672"/>
              <a:gd name="connsiteY353" fmla="*/ 3218744 h 3833160"/>
              <a:gd name="connsiteX354" fmla="*/ 6365 w 1912672"/>
              <a:gd name="connsiteY354" fmla="*/ 3233010 h 3833160"/>
              <a:gd name="connsiteX355" fmla="*/ 0 w 1912672"/>
              <a:gd name="connsiteY355" fmla="*/ 3227433 h 3833160"/>
              <a:gd name="connsiteX356" fmla="*/ 3076 w 1912672"/>
              <a:gd name="connsiteY356" fmla="*/ 3224737 h 3833160"/>
              <a:gd name="connsiteX357" fmla="*/ 43018 w 1912672"/>
              <a:gd name="connsiteY357" fmla="*/ 3207924 h 3833160"/>
              <a:gd name="connsiteX358" fmla="*/ 85231 w 1912672"/>
              <a:gd name="connsiteY358" fmla="*/ 3191304 h 3833160"/>
              <a:gd name="connsiteX359" fmla="*/ 127386 w 1912672"/>
              <a:gd name="connsiteY359" fmla="*/ 3176431 h 3833160"/>
              <a:gd name="connsiteX360" fmla="*/ 168655 w 1912672"/>
              <a:gd name="connsiteY360" fmla="*/ 3162578 h 3833160"/>
              <a:gd name="connsiteX361" fmla="*/ 209793 w 1912672"/>
              <a:gd name="connsiteY361" fmla="*/ 3149808 h 3833160"/>
              <a:gd name="connsiteX362" fmla="*/ 250713 w 1912672"/>
              <a:gd name="connsiteY362" fmla="*/ 3140141 h 3833160"/>
              <a:gd name="connsiteX363" fmla="*/ 291298 w 1912672"/>
              <a:gd name="connsiteY363" fmla="*/ 3131978 h 3833160"/>
              <a:gd name="connsiteX364" fmla="*/ 333154 w 1912672"/>
              <a:gd name="connsiteY364" fmla="*/ 3128523 h 3833160"/>
              <a:gd name="connsiteX365" fmla="*/ 375359 w 1912672"/>
              <a:gd name="connsiteY365" fmla="*/ 3125974 h 3833160"/>
              <a:gd name="connsiteX366" fmla="*/ 416751 w 1912672"/>
              <a:gd name="connsiteY366" fmla="*/ 3130200 h 3833160"/>
              <a:gd name="connsiteX367" fmla="*/ 459928 w 1912672"/>
              <a:gd name="connsiteY367" fmla="*/ 3138683 h 3833160"/>
              <a:gd name="connsiteX368" fmla="*/ 504268 w 1912672"/>
              <a:gd name="connsiteY368" fmla="*/ 3151481 h 3833160"/>
              <a:gd name="connsiteX369" fmla="*/ 546509 w 1912672"/>
              <a:gd name="connsiteY369" fmla="*/ 3169029 h 3833160"/>
              <a:gd name="connsiteX370" fmla="*/ 591005 w 1912672"/>
              <a:gd name="connsiteY370" fmla="*/ 3194544 h 3833160"/>
              <a:gd name="connsiteX371" fmla="*/ 643386 w 1912672"/>
              <a:gd name="connsiteY371" fmla="*/ 3146702 h 3833160"/>
              <a:gd name="connsiteX372" fmla="*/ 689192 w 1912672"/>
              <a:gd name="connsiteY372" fmla="*/ 3097589 h 3833160"/>
              <a:gd name="connsiteX373" fmla="*/ 728837 w 1912672"/>
              <a:gd name="connsiteY373" fmla="*/ 3047570 h 3833160"/>
              <a:gd name="connsiteX374" fmla="*/ 763151 w 1912672"/>
              <a:gd name="connsiteY374" fmla="*/ 2997373 h 3833160"/>
              <a:gd name="connsiteX375" fmla="*/ 792509 w 1912672"/>
              <a:gd name="connsiteY375" fmla="*/ 2946426 h 3833160"/>
              <a:gd name="connsiteX376" fmla="*/ 818742 w 1912672"/>
              <a:gd name="connsiteY376" fmla="*/ 2896035 h 3833160"/>
              <a:gd name="connsiteX377" fmla="*/ 840539 w 1912672"/>
              <a:gd name="connsiteY377" fmla="*/ 2845651 h 3833160"/>
              <a:gd name="connsiteX378" fmla="*/ 868659 w 1912672"/>
              <a:gd name="connsiteY378" fmla="*/ 2777611 h 3833160"/>
              <a:gd name="connsiteX379" fmla="*/ 886079 w 1912672"/>
              <a:gd name="connsiteY379" fmla="*/ 2678806 h 3833160"/>
              <a:gd name="connsiteX380" fmla="*/ 894665 w 1912672"/>
              <a:gd name="connsiteY380" fmla="*/ 2574247 h 3833160"/>
              <a:gd name="connsiteX381" fmla="*/ 910157 w 1912672"/>
              <a:gd name="connsiteY381" fmla="*/ 2532162 h 3833160"/>
              <a:gd name="connsiteX382" fmla="*/ 923410 w 1912672"/>
              <a:gd name="connsiteY382" fmla="*/ 2485372 h 3833160"/>
              <a:gd name="connsiteX383" fmla="*/ 935916 w 1912672"/>
              <a:gd name="connsiteY383" fmla="*/ 2433353 h 3833160"/>
              <a:gd name="connsiteX384" fmla="*/ 947488 w 1912672"/>
              <a:gd name="connsiteY384" fmla="*/ 2377937 h 3833160"/>
              <a:gd name="connsiteX385" fmla="*/ 956821 w 1912672"/>
              <a:gd name="connsiteY385" fmla="*/ 2318077 h 3833160"/>
              <a:gd name="connsiteX386" fmla="*/ 963914 w 1912672"/>
              <a:gd name="connsiteY386" fmla="*/ 2257171 h 3833160"/>
              <a:gd name="connsiteX387" fmla="*/ 970820 w 1912672"/>
              <a:gd name="connsiteY387" fmla="*/ 2193390 h 3833160"/>
              <a:gd name="connsiteX388" fmla="*/ 975486 w 1912672"/>
              <a:gd name="connsiteY388" fmla="*/ 2128825 h 3833160"/>
              <a:gd name="connsiteX389" fmla="*/ 979406 w 1912672"/>
              <a:gd name="connsiteY389" fmla="*/ 2061646 h 3833160"/>
              <a:gd name="connsiteX390" fmla="*/ 979406 w 1912672"/>
              <a:gd name="connsiteY390" fmla="*/ 1995512 h 3833160"/>
              <a:gd name="connsiteX391" fmla="*/ 979406 w 1912672"/>
              <a:gd name="connsiteY391" fmla="*/ 1930162 h 3833160"/>
              <a:gd name="connsiteX392" fmla="*/ 975486 w 1912672"/>
              <a:gd name="connsiteY392" fmla="*/ 1864552 h 3833160"/>
              <a:gd name="connsiteX393" fmla="*/ 970073 w 1912672"/>
              <a:gd name="connsiteY393" fmla="*/ 1801555 h 3833160"/>
              <a:gd name="connsiteX394" fmla="*/ 963167 w 1912672"/>
              <a:gd name="connsiteY394" fmla="*/ 1740126 h 3833160"/>
              <a:gd name="connsiteX395" fmla="*/ 952901 w 1912672"/>
              <a:gd name="connsiteY395" fmla="*/ 1680789 h 3833160"/>
              <a:gd name="connsiteX396" fmla="*/ 938902 w 1912672"/>
              <a:gd name="connsiteY396" fmla="*/ 1625634 h 3833160"/>
              <a:gd name="connsiteX397" fmla="*/ 923410 w 1912672"/>
              <a:gd name="connsiteY397" fmla="*/ 1573354 h 3833160"/>
              <a:gd name="connsiteX398" fmla="*/ 904744 w 1912672"/>
              <a:gd name="connsiteY398" fmla="*/ 1526564 h 3833160"/>
              <a:gd name="connsiteX399" fmla="*/ 883839 w 1912672"/>
              <a:gd name="connsiteY399" fmla="*/ 1485263 h 3833160"/>
              <a:gd name="connsiteX400" fmla="*/ 859574 w 1912672"/>
              <a:gd name="connsiteY400" fmla="*/ 1448667 h 3833160"/>
              <a:gd name="connsiteX401" fmla="*/ 832510 w 1912672"/>
              <a:gd name="connsiteY401" fmla="*/ 1419129 h 3833160"/>
              <a:gd name="connsiteX402" fmla="*/ 801338 w 1912672"/>
              <a:gd name="connsiteY402" fmla="*/ 1396649 h 3833160"/>
              <a:gd name="connsiteX403" fmla="*/ 774834 w 1912672"/>
              <a:gd name="connsiteY403" fmla="*/ 1383318 h 3833160"/>
              <a:gd name="connsiteX404" fmla="*/ 745342 w 1912672"/>
              <a:gd name="connsiteY404" fmla="*/ 1377829 h 3833160"/>
              <a:gd name="connsiteX405" fmla="*/ 714918 w 1912672"/>
              <a:gd name="connsiteY405" fmla="*/ 1377829 h 3833160"/>
              <a:gd name="connsiteX406" fmla="*/ 683187 w 1912672"/>
              <a:gd name="connsiteY406" fmla="*/ 1381750 h 3833160"/>
              <a:gd name="connsiteX407" fmla="*/ 652016 w 1912672"/>
              <a:gd name="connsiteY407" fmla="*/ 1388023 h 3833160"/>
              <a:gd name="connsiteX408" fmla="*/ 620845 w 1912672"/>
              <a:gd name="connsiteY408" fmla="*/ 1396649 h 3833160"/>
              <a:gd name="connsiteX409" fmla="*/ 589860 w 1912672"/>
              <a:gd name="connsiteY409" fmla="*/ 1403446 h 3833160"/>
              <a:gd name="connsiteX410" fmla="*/ 559436 w 1912672"/>
              <a:gd name="connsiteY410" fmla="*/ 1410503 h 3833160"/>
              <a:gd name="connsiteX411" fmla="*/ 531438 w 1912672"/>
              <a:gd name="connsiteY411" fmla="*/ 1414424 h 3833160"/>
              <a:gd name="connsiteX412" fmla="*/ 467602 w 1912672"/>
              <a:gd name="connsiteY412" fmla="*/ 1417561 h 3833160"/>
              <a:gd name="connsiteX413" fmla="*/ 405447 w 1912672"/>
              <a:gd name="connsiteY413" fmla="*/ 1414424 h 3833160"/>
              <a:gd name="connsiteX414" fmla="*/ 347958 w 1912672"/>
              <a:gd name="connsiteY414" fmla="*/ 1407367 h 3833160"/>
              <a:gd name="connsiteX415" fmla="*/ 292708 w 1912672"/>
              <a:gd name="connsiteY415" fmla="*/ 1397433 h 3833160"/>
              <a:gd name="connsiteX416" fmla="*/ 238952 w 1912672"/>
              <a:gd name="connsiteY416" fmla="*/ 1384886 h 3833160"/>
              <a:gd name="connsiteX417" fmla="*/ 187622 w 1912672"/>
              <a:gd name="connsiteY417" fmla="*/ 1372339 h 3833160"/>
              <a:gd name="connsiteX418" fmla="*/ 139466 w 1912672"/>
              <a:gd name="connsiteY418" fmla="*/ 1358485 h 3833160"/>
              <a:gd name="connsiteX419" fmla="*/ 142639 w 1912672"/>
              <a:gd name="connsiteY419" fmla="*/ 1342801 h 3833160"/>
              <a:gd name="connsiteX420" fmla="*/ 208714 w 1912672"/>
              <a:gd name="connsiteY420" fmla="*/ 1352212 h 3833160"/>
              <a:gd name="connsiteX421" fmla="*/ 274043 w 1912672"/>
              <a:gd name="connsiteY421" fmla="*/ 1358485 h 3833160"/>
              <a:gd name="connsiteX422" fmla="*/ 337878 w 1912672"/>
              <a:gd name="connsiteY422" fmla="*/ 1360838 h 3833160"/>
              <a:gd name="connsiteX423" fmla="*/ 400034 w 1912672"/>
              <a:gd name="connsiteY423" fmla="*/ 1358485 h 3833160"/>
              <a:gd name="connsiteX424" fmla="*/ 460696 w 1912672"/>
              <a:gd name="connsiteY424" fmla="*/ 1349859 h 3833160"/>
              <a:gd name="connsiteX425" fmla="*/ 519865 w 1912672"/>
              <a:gd name="connsiteY425" fmla="*/ 1336528 h 3833160"/>
              <a:gd name="connsiteX426" fmla="*/ 576608 w 1912672"/>
              <a:gd name="connsiteY426" fmla="*/ 1318753 h 3833160"/>
              <a:gd name="connsiteX427" fmla="*/ 630177 w 1912672"/>
              <a:gd name="connsiteY427" fmla="*/ 1292874 h 3833160"/>
              <a:gd name="connsiteX428" fmla="*/ 699426 w 1912672"/>
              <a:gd name="connsiteY428" fmla="*/ 1258631 h 3833160"/>
              <a:gd name="connsiteX429" fmla="*/ 572688 w 1912672"/>
              <a:gd name="connsiteY429" fmla="*/ 1147276 h 3833160"/>
              <a:gd name="connsiteX430" fmla="*/ 459203 w 1912672"/>
              <a:gd name="connsiteY430" fmla="*/ 1022589 h 3833160"/>
              <a:gd name="connsiteX431" fmla="*/ 396861 w 1912672"/>
              <a:gd name="connsiteY431" fmla="*/ 1029647 h 3833160"/>
              <a:gd name="connsiteX432" fmla="*/ 336198 w 1912672"/>
              <a:gd name="connsiteY432" fmla="*/ 1029647 h 3833160"/>
              <a:gd name="connsiteX433" fmla="*/ 280949 w 1912672"/>
              <a:gd name="connsiteY433" fmla="*/ 1022589 h 3833160"/>
              <a:gd name="connsiteX434" fmla="*/ 228873 w 1912672"/>
              <a:gd name="connsiteY434" fmla="*/ 1007951 h 3833160"/>
              <a:gd name="connsiteX435" fmla="*/ 180716 w 1912672"/>
              <a:gd name="connsiteY435" fmla="*/ 986777 h 3833160"/>
              <a:gd name="connsiteX436" fmla="*/ 138719 w 1912672"/>
              <a:gd name="connsiteY436" fmla="*/ 960376 h 3833160"/>
              <a:gd name="connsiteX437" fmla="*/ 101389 w 1912672"/>
              <a:gd name="connsiteY437" fmla="*/ 927701 h 3833160"/>
              <a:gd name="connsiteX438" fmla="*/ 70218 w 1912672"/>
              <a:gd name="connsiteY438" fmla="*/ 889537 h 3833160"/>
              <a:gd name="connsiteX439" fmla="*/ 46139 w 1912672"/>
              <a:gd name="connsiteY439" fmla="*/ 848236 h 3833160"/>
              <a:gd name="connsiteX440" fmla="*/ 49312 w 1912672"/>
              <a:gd name="connsiteY440" fmla="*/ 841179 h 3833160"/>
              <a:gd name="connsiteX441" fmla="*/ 59392 w 1912672"/>
              <a:gd name="connsiteY441" fmla="*/ 848236 h 3833160"/>
              <a:gd name="connsiteX442" fmla="*/ 71897 w 1912672"/>
              <a:gd name="connsiteY442" fmla="*/ 875422 h 3833160"/>
              <a:gd name="connsiteX443" fmla="*/ 92056 w 1912672"/>
              <a:gd name="connsiteY443" fmla="*/ 898948 h 3833160"/>
              <a:gd name="connsiteX444" fmla="*/ 116881 w 1912672"/>
              <a:gd name="connsiteY444" fmla="*/ 922212 h 3833160"/>
              <a:gd name="connsiteX445" fmla="*/ 146559 w 1912672"/>
              <a:gd name="connsiteY445" fmla="*/ 940248 h 3833160"/>
              <a:gd name="connsiteX446" fmla="*/ 180716 w 1912672"/>
              <a:gd name="connsiteY446" fmla="*/ 955671 h 3833160"/>
              <a:gd name="connsiteX447" fmla="*/ 216554 w 1912672"/>
              <a:gd name="connsiteY447" fmla="*/ 967434 h 3833160"/>
              <a:gd name="connsiteX448" fmla="*/ 254631 w 1912672"/>
              <a:gd name="connsiteY448" fmla="*/ 974492 h 3833160"/>
              <a:gd name="connsiteX449" fmla="*/ 294201 w 1912672"/>
              <a:gd name="connsiteY449" fmla="*/ 976844 h 3833160"/>
              <a:gd name="connsiteX450" fmla="*/ 332279 w 1912672"/>
              <a:gd name="connsiteY450" fmla="*/ 976060 h 3833160"/>
              <a:gd name="connsiteX451" fmla="*/ 353371 w 1912672"/>
              <a:gd name="connsiteY451" fmla="*/ 972923 h 3833160"/>
              <a:gd name="connsiteX452" fmla="*/ 372036 w 1912672"/>
              <a:gd name="connsiteY452" fmla="*/ 972923 h 3833160"/>
              <a:gd name="connsiteX453" fmla="*/ 388275 w 1912672"/>
              <a:gd name="connsiteY453" fmla="*/ 969786 h 3833160"/>
              <a:gd name="connsiteX454" fmla="*/ 403954 w 1912672"/>
              <a:gd name="connsiteY454" fmla="*/ 965865 h 3833160"/>
              <a:gd name="connsiteX455" fmla="*/ 417206 w 1912672"/>
              <a:gd name="connsiteY455" fmla="*/ 957239 h 3833160"/>
              <a:gd name="connsiteX456" fmla="*/ 379875 w 1912672"/>
              <a:gd name="connsiteY456" fmla="*/ 886400 h 3833160"/>
              <a:gd name="connsiteX457" fmla="*/ 347958 w 1912672"/>
              <a:gd name="connsiteY457" fmla="*/ 817130 h 3833160"/>
              <a:gd name="connsiteX458" fmla="*/ 317533 w 1912672"/>
              <a:gd name="connsiteY458" fmla="*/ 744723 h 3833160"/>
              <a:gd name="connsiteX459" fmla="*/ 291215 w 1912672"/>
              <a:gd name="connsiteY459" fmla="*/ 669963 h 3833160"/>
              <a:gd name="connsiteX460" fmla="*/ 265457 w 1912672"/>
              <a:gd name="connsiteY460" fmla="*/ 588930 h 3833160"/>
              <a:gd name="connsiteX461" fmla="*/ 241379 w 1912672"/>
              <a:gd name="connsiteY461" fmla="*/ 501623 h 3833160"/>
              <a:gd name="connsiteX462" fmla="*/ 238952 w 1912672"/>
              <a:gd name="connsiteY462" fmla="*/ 485939 h 3833160"/>
              <a:gd name="connsiteX463" fmla="*/ 232793 w 1912672"/>
              <a:gd name="connsiteY463" fmla="*/ 464243 h 3833160"/>
              <a:gd name="connsiteX464" fmla="*/ 228873 w 1912672"/>
              <a:gd name="connsiteY464" fmla="*/ 440194 h 3833160"/>
              <a:gd name="connsiteX465" fmla="*/ 223460 w 1912672"/>
              <a:gd name="connsiteY465" fmla="*/ 415884 h 3833160"/>
              <a:gd name="connsiteX466" fmla="*/ 218794 w 1912672"/>
              <a:gd name="connsiteY466" fmla="*/ 389483 h 3833160"/>
              <a:gd name="connsiteX467" fmla="*/ 217300 w 1912672"/>
              <a:gd name="connsiteY467" fmla="*/ 365173 h 3833160"/>
              <a:gd name="connsiteX468" fmla="*/ 217300 w 1912672"/>
              <a:gd name="connsiteY468" fmla="*/ 342693 h 3833160"/>
              <a:gd name="connsiteX469" fmla="*/ 220287 w 1912672"/>
              <a:gd name="connsiteY469" fmla="*/ 322565 h 3833160"/>
              <a:gd name="connsiteX470" fmla="*/ 225886 w 1912672"/>
              <a:gd name="connsiteY470" fmla="*/ 308450 h 3833160"/>
              <a:gd name="connsiteX471" fmla="*/ 232793 w 1912672"/>
              <a:gd name="connsiteY471" fmla="*/ 311586 h 3833160"/>
              <a:gd name="connsiteX472" fmla="*/ 238952 w 1912672"/>
              <a:gd name="connsiteY472" fmla="*/ 391051 h 3833160"/>
              <a:gd name="connsiteX473" fmla="*/ 252951 w 1912672"/>
              <a:gd name="connsiteY473" fmla="*/ 470516 h 3833160"/>
              <a:gd name="connsiteX474" fmla="*/ 274043 w 1912672"/>
              <a:gd name="connsiteY474" fmla="*/ 548413 h 3833160"/>
              <a:gd name="connsiteX475" fmla="*/ 299614 w 1912672"/>
              <a:gd name="connsiteY475" fmla="*/ 620036 h 3833160"/>
              <a:gd name="connsiteX476" fmla="*/ 327612 w 1912672"/>
              <a:gd name="connsiteY476" fmla="*/ 686954 h 3833160"/>
              <a:gd name="connsiteX477" fmla="*/ 353371 w 1912672"/>
              <a:gd name="connsiteY477" fmla="*/ 730607 h 3833160"/>
              <a:gd name="connsiteX478" fmla="*/ 350197 w 1912672"/>
              <a:gd name="connsiteY478" fmla="*/ 732176 h 3833160"/>
              <a:gd name="connsiteX479" fmla="*/ 350197 w 1912672"/>
              <a:gd name="connsiteY479" fmla="*/ 733744 h 3833160"/>
              <a:gd name="connsiteX480" fmla="*/ 351877 w 1912672"/>
              <a:gd name="connsiteY480" fmla="*/ 735313 h 3833160"/>
              <a:gd name="connsiteX481" fmla="*/ 353371 w 1912672"/>
              <a:gd name="connsiteY481" fmla="*/ 736097 h 3833160"/>
              <a:gd name="connsiteX482" fmla="*/ 356544 w 1912672"/>
              <a:gd name="connsiteY482" fmla="*/ 737665 h 3833160"/>
              <a:gd name="connsiteX483" fmla="*/ 357290 w 1912672"/>
              <a:gd name="connsiteY483" fmla="*/ 740802 h 3833160"/>
              <a:gd name="connsiteX484" fmla="*/ 358784 w 1912672"/>
              <a:gd name="connsiteY484" fmla="*/ 742370 h 3833160"/>
              <a:gd name="connsiteX485" fmla="*/ 360277 w 1912672"/>
              <a:gd name="connsiteY485" fmla="*/ 744723 h 3833160"/>
              <a:gd name="connsiteX486" fmla="*/ 360277 w 1912672"/>
              <a:gd name="connsiteY486" fmla="*/ 743154 h 3833160"/>
              <a:gd name="connsiteX487" fmla="*/ 358784 w 1912672"/>
              <a:gd name="connsiteY487" fmla="*/ 742370 h 3833160"/>
              <a:gd name="connsiteX488" fmla="*/ 353371 w 1912672"/>
              <a:gd name="connsiteY488" fmla="*/ 730607 h 3833160"/>
              <a:gd name="connsiteX489" fmla="*/ 372036 w 1912672"/>
              <a:gd name="connsiteY489" fmla="*/ 716492 h 3833160"/>
              <a:gd name="connsiteX490" fmla="*/ 389955 w 1912672"/>
              <a:gd name="connsiteY490" fmla="*/ 692443 h 3833160"/>
              <a:gd name="connsiteX491" fmla="*/ 406940 w 1912672"/>
              <a:gd name="connsiteY491" fmla="*/ 664474 h 3833160"/>
              <a:gd name="connsiteX492" fmla="*/ 422619 w 1912672"/>
              <a:gd name="connsiteY492" fmla="*/ 630231 h 3833160"/>
              <a:gd name="connsiteX493" fmla="*/ 436618 w 1912672"/>
              <a:gd name="connsiteY493" fmla="*/ 592066 h 3833160"/>
              <a:gd name="connsiteX494" fmla="*/ 449870 w 1912672"/>
              <a:gd name="connsiteY494" fmla="*/ 552334 h 3833160"/>
              <a:gd name="connsiteX495" fmla="*/ 460696 w 1912672"/>
              <a:gd name="connsiteY495" fmla="*/ 511033 h 3833160"/>
              <a:gd name="connsiteX496" fmla="*/ 470776 w 1912672"/>
              <a:gd name="connsiteY496" fmla="*/ 471301 h 3833160"/>
              <a:gd name="connsiteX497" fmla="*/ 479362 w 1912672"/>
              <a:gd name="connsiteY497" fmla="*/ 433136 h 3833160"/>
              <a:gd name="connsiteX498" fmla="*/ 480855 w 1912672"/>
              <a:gd name="connsiteY498" fmla="*/ 484370 h 3833160"/>
              <a:gd name="connsiteX499" fmla="*/ 479362 w 1912672"/>
              <a:gd name="connsiteY499" fmla="*/ 531161 h 3833160"/>
              <a:gd name="connsiteX500" fmla="*/ 472269 w 1912672"/>
              <a:gd name="connsiteY500" fmla="*/ 574814 h 3833160"/>
              <a:gd name="connsiteX501" fmla="*/ 462189 w 1912672"/>
              <a:gd name="connsiteY501" fmla="*/ 618468 h 3833160"/>
              <a:gd name="connsiteX502" fmla="*/ 448190 w 1912672"/>
              <a:gd name="connsiteY502" fmla="*/ 659769 h 3833160"/>
              <a:gd name="connsiteX503" fmla="*/ 428032 w 1912672"/>
              <a:gd name="connsiteY503" fmla="*/ 701069 h 3833160"/>
              <a:gd name="connsiteX504" fmla="*/ 381369 w 1912672"/>
              <a:gd name="connsiteY504" fmla="*/ 791252 h 3833160"/>
              <a:gd name="connsiteX505" fmla="*/ 429525 w 1912672"/>
              <a:gd name="connsiteY505" fmla="*/ 863920 h 3833160"/>
              <a:gd name="connsiteX506" fmla="*/ 481601 w 1912672"/>
              <a:gd name="connsiteY506" fmla="*/ 931622 h 3833160"/>
              <a:gd name="connsiteX507" fmla="*/ 538531 w 1912672"/>
              <a:gd name="connsiteY507" fmla="*/ 995403 h 3833160"/>
              <a:gd name="connsiteX508" fmla="*/ 599193 w 1912672"/>
              <a:gd name="connsiteY508" fmla="*/ 1053957 h 3833160"/>
              <a:gd name="connsiteX509" fmla="*/ 816831 w 1912672"/>
              <a:gd name="connsiteY509" fmla="*/ 1205045 h 3833160"/>
              <a:gd name="connsiteX510" fmla="*/ 823924 w 1912672"/>
              <a:gd name="connsiteY510" fmla="*/ 1199555 h 3833160"/>
              <a:gd name="connsiteX511" fmla="*/ 806005 w 1912672"/>
              <a:gd name="connsiteY511" fmla="*/ 1132637 h 3833160"/>
              <a:gd name="connsiteX512" fmla="*/ 792006 w 1912672"/>
              <a:gd name="connsiteY512" fmla="*/ 1060753 h 3833160"/>
              <a:gd name="connsiteX513" fmla="*/ 780247 w 1912672"/>
              <a:gd name="connsiteY513" fmla="*/ 982856 h 3833160"/>
              <a:gd name="connsiteX514" fmla="*/ 774834 w 1912672"/>
              <a:gd name="connsiteY514" fmla="*/ 903391 h 3833160"/>
              <a:gd name="connsiteX515" fmla="*/ 770167 w 1912672"/>
              <a:gd name="connsiteY515" fmla="*/ 820267 h 3833160"/>
              <a:gd name="connsiteX516" fmla="*/ 770167 w 1912672"/>
              <a:gd name="connsiteY516" fmla="*/ 735313 h 3833160"/>
              <a:gd name="connsiteX517" fmla="*/ 773340 w 1912672"/>
              <a:gd name="connsiteY517" fmla="*/ 649574 h 3833160"/>
              <a:gd name="connsiteX518" fmla="*/ 780247 w 1912672"/>
              <a:gd name="connsiteY518" fmla="*/ 564620 h 3833160"/>
              <a:gd name="connsiteX519" fmla="*/ 790513 w 1912672"/>
              <a:gd name="connsiteY519" fmla="*/ 479927 h 3833160"/>
              <a:gd name="connsiteX520" fmla="*/ 801338 w 1912672"/>
              <a:gd name="connsiteY520" fmla="*/ 398109 h 3833160"/>
              <a:gd name="connsiteX521" fmla="*/ 816831 w 1912672"/>
              <a:gd name="connsiteY521" fmla="*/ 318644 h 3833160"/>
              <a:gd name="connsiteX522" fmla="*/ 835496 w 1912672"/>
              <a:gd name="connsiteY522" fmla="*/ 243884 h 3833160"/>
              <a:gd name="connsiteX523" fmla="*/ 854908 w 1912672"/>
              <a:gd name="connsiteY523" fmla="*/ 173046 h 3833160"/>
              <a:gd name="connsiteX524" fmla="*/ 877493 w 1912672"/>
              <a:gd name="connsiteY524" fmla="*/ 109003 h 3833160"/>
              <a:gd name="connsiteX525" fmla="*/ 901571 w 1912672"/>
              <a:gd name="connsiteY525" fmla="*/ 50711 h 3833160"/>
              <a:gd name="connsiteX526" fmla="*/ 930503 w 1912672"/>
              <a:gd name="connsiteY526" fmla="*/ 0 h 383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Lst>
            <a:rect l="l" t="t" r="r" b="b"/>
            <a:pathLst>
              <a:path w="1912672" h="3833160">
                <a:moveTo>
                  <a:pt x="930503" y="0"/>
                </a:moveTo>
                <a:cubicBezTo>
                  <a:pt x="929383" y="4182"/>
                  <a:pt x="928449" y="8365"/>
                  <a:pt x="927329" y="12547"/>
                </a:cubicBezTo>
                <a:cubicBezTo>
                  <a:pt x="926770" y="15423"/>
                  <a:pt x="926396" y="18037"/>
                  <a:pt x="925836" y="20912"/>
                </a:cubicBezTo>
                <a:lnTo>
                  <a:pt x="924156" y="26401"/>
                </a:lnTo>
                <a:lnTo>
                  <a:pt x="924156" y="29538"/>
                </a:lnTo>
                <a:lnTo>
                  <a:pt x="925836" y="31106"/>
                </a:lnTo>
                <a:lnTo>
                  <a:pt x="925836" y="32675"/>
                </a:lnTo>
                <a:lnTo>
                  <a:pt x="927329" y="32675"/>
                </a:lnTo>
                <a:lnTo>
                  <a:pt x="927329" y="35027"/>
                </a:lnTo>
                <a:cubicBezTo>
                  <a:pt x="926770" y="36596"/>
                  <a:pt x="926396" y="38164"/>
                  <a:pt x="925836" y="39733"/>
                </a:cubicBezTo>
                <a:lnTo>
                  <a:pt x="924156" y="46790"/>
                </a:lnTo>
                <a:lnTo>
                  <a:pt x="921917" y="57769"/>
                </a:lnTo>
                <a:cubicBezTo>
                  <a:pt x="920423" y="62997"/>
                  <a:pt x="918743" y="67964"/>
                  <a:pt x="917250" y="73192"/>
                </a:cubicBezTo>
                <a:cubicBezTo>
                  <a:pt x="914824" y="80511"/>
                  <a:pt x="912584" y="87830"/>
                  <a:pt x="910157" y="95149"/>
                </a:cubicBezTo>
                <a:cubicBezTo>
                  <a:pt x="907918" y="104037"/>
                  <a:pt x="905491" y="112663"/>
                  <a:pt x="903251" y="121550"/>
                </a:cubicBezTo>
                <a:cubicBezTo>
                  <a:pt x="899518" y="133052"/>
                  <a:pt x="895972" y="144292"/>
                  <a:pt x="892239" y="155793"/>
                </a:cubicBezTo>
                <a:cubicBezTo>
                  <a:pt x="887946" y="169647"/>
                  <a:pt x="883466" y="183240"/>
                  <a:pt x="879173" y="197094"/>
                </a:cubicBezTo>
                <a:cubicBezTo>
                  <a:pt x="873947" y="218529"/>
                  <a:pt x="868720" y="240225"/>
                  <a:pt x="863494" y="261659"/>
                </a:cubicBezTo>
                <a:cubicBezTo>
                  <a:pt x="859948" y="284662"/>
                  <a:pt x="856215" y="307927"/>
                  <a:pt x="852668" y="330930"/>
                </a:cubicBezTo>
                <a:cubicBezTo>
                  <a:pt x="849868" y="354717"/>
                  <a:pt x="846882" y="378243"/>
                  <a:pt x="844082" y="402030"/>
                </a:cubicBezTo>
                <a:cubicBezTo>
                  <a:pt x="840162" y="427124"/>
                  <a:pt x="836429" y="452480"/>
                  <a:pt x="832510" y="477574"/>
                </a:cubicBezTo>
                <a:cubicBezTo>
                  <a:pt x="831950" y="483063"/>
                  <a:pt x="831390" y="488291"/>
                  <a:pt x="830830" y="493781"/>
                </a:cubicBezTo>
                <a:lnTo>
                  <a:pt x="828590" y="518091"/>
                </a:lnTo>
                <a:cubicBezTo>
                  <a:pt x="828030" y="526717"/>
                  <a:pt x="827470" y="535082"/>
                  <a:pt x="826910" y="543708"/>
                </a:cubicBezTo>
                <a:cubicBezTo>
                  <a:pt x="826350" y="553118"/>
                  <a:pt x="825977" y="562267"/>
                  <a:pt x="825417" y="571677"/>
                </a:cubicBezTo>
                <a:lnTo>
                  <a:pt x="825417" y="600431"/>
                </a:lnTo>
                <a:cubicBezTo>
                  <a:pt x="826537" y="609057"/>
                  <a:pt x="827470" y="617683"/>
                  <a:pt x="828590" y="626310"/>
                </a:cubicBezTo>
                <a:cubicBezTo>
                  <a:pt x="829896" y="633890"/>
                  <a:pt x="831203" y="641209"/>
                  <a:pt x="832510" y="648790"/>
                </a:cubicBezTo>
                <a:cubicBezTo>
                  <a:pt x="834749" y="654018"/>
                  <a:pt x="837176" y="659246"/>
                  <a:pt x="839416" y="664474"/>
                </a:cubicBezTo>
                <a:lnTo>
                  <a:pt x="876746" y="661337"/>
                </a:lnTo>
                <a:lnTo>
                  <a:pt x="913330" y="648790"/>
                </a:lnTo>
                <a:lnTo>
                  <a:pt x="948235" y="628662"/>
                </a:lnTo>
                <a:lnTo>
                  <a:pt x="984072" y="600431"/>
                </a:lnTo>
                <a:lnTo>
                  <a:pt x="1016736" y="567756"/>
                </a:lnTo>
                <a:lnTo>
                  <a:pt x="1048654" y="528024"/>
                </a:lnTo>
                <a:lnTo>
                  <a:pt x="1078892" y="485939"/>
                </a:lnTo>
                <a:lnTo>
                  <a:pt x="1106890" y="441763"/>
                </a:lnTo>
                <a:lnTo>
                  <a:pt x="1134141" y="394972"/>
                </a:lnTo>
                <a:lnTo>
                  <a:pt x="1157473" y="346614"/>
                </a:lnTo>
                <a:lnTo>
                  <a:pt x="1179311" y="299824"/>
                </a:lnTo>
                <a:cubicBezTo>
                  <a:pt x="1185284" y="284662"/>
                  <a:pt x="1191257" y="269763"/>
                  <a:pt x="1197230" y="254602"/>
                </a:cubicBezTo>
                <a:lnTo>
                  <a:pt x="1205816" y="254602"/>
                </a:lnTo>
                <a:lnTo>
                  <a:pt x="1205816" y="259307"/>
                </a:lnTo>
                <a:cubicBezTo>
                  <a:pt x="1201150" y="274468"/>
                  <a:pt x="1196484" y="289368"/>
                  <a:pt x="1191817" y="304529"/>
                </a:cubicBezTo>
                <a:cubicBezTo>
                  <a:pt x="1186591" y="320213"/>
                  <a:pt x="1181365" y="335635"/>
                  <a:pt x="1176138" y="351319"/>
                </a:cubicBezTo>
                <a:cubicBezTo>
                  <a:pt x="1170539" y="366480"/>
                  <a:pt x="1164752" y="381380"/>
                  <a:pt x="1159153" y="396541"/>
                </a:cubicBezTo>
                <a:lnTo>
                  <a:pt x="1141981" y="440194"/>
                </a:lnTo>
                <a:cubicBezTo>
                  <a:pt x="1136008" y="454310"/>
                  <a:pt x="1130035" y="468687"/>
                  <a:pt x="1124062" y="482802"/>
                </a:cubicBezTo>
                <a:lnTo>
                  <a:pt x="1103903" y="522535"/>
                </a:lnTo>
                <a:lnTo>
                  <a:pt x="1082812" y="560699"/>
                </a:lnTo>
                <a:lnTo>
                  <a:pt x="1057240" y="595726"/>
                </a:lnTo>
                <a:lnTo>
                  <a:pt x="1030735" y="630231"/>
                </a:lnTo>
                <a:lnTo>
                  <a:pt x="999564" y="658200"/>
                </a:lnTo>
                <a:lnTo>
                  <a:pt x="963914" y="683817"/>
                </a:lnTo>
                <a:lnTo>
                  <a:pt x="924156" y="706559"/>
                </a:lnTo>
                <a:lnTo>
                  <a:pt x="882159" y="723550"/>
                </a:lnTo>
                <a:lnTo>
                  <a:pt x="832510" y="735313"/>
                </a:lnTo>
                <a:cubicBezTo>
                  <a:pt x="833070" y="762498"/>
                  <a:pt x="833443" y="789945"/>
                  <a:pt x="834003" y="817130"/>
                </a:cubicBezTo>
                <a:cubicBezTo>
                  <a:pt x="836243" y="843008"/>
                  <a:pt x="838669" y="869148"/>
                  <a:pt x="840909" y="895027"/>
                </a:cubicBezTo>
                <a:cubicBezTo>
                  <a:pt x="844829" y="919598"/>
                  <a:pt x="848748" y="944431"/>
                  <a:pt x="852668" y="969002"/>
                </a:cubicBezTo>
                <a:cubicBezTo>
                  <a:pt x="857894" y="992267"/>
                  <a:pt x="862934" y="1015792"/>
                  <a:pt x="868160" y="1039057"/>
                </a:cubicBezTo>
                <a:cubicBezTo>
                  <a:pt x="874693" y="1061276"/>
                  <a:pt x="881039" y="1083756"/>
                  <a:pt x="887572" y="1105975"/>
                </a:cubicBezTo>
                <a:cubicBezTo>
                  <a:pt x="894665" y="1127409"/>
                  <a:pt x="901571" y="1148583"/>
                  <a:pt x="908664" y="1170017"/>
                </a:cubicBezTo>
                <a:lnTo>
                  <a:pt x="932742" y="1230662"/>
                </a:lnTo>
                <a:lnTo>
                  <a:pt x="956821" y="1289738"/>
                </a:lnTo>
                <a:cubicBezTo>
                  <a:pt x="959247" y="1294443"/>
                  <a:pt x="961487" y="1299148"/>
                  <a:pt x="963914" y="1303853"/>
                </a:cubicBezTo>
                <a:lnTo>
                  <a:pt x="970073" y="1321105"/>
                </a:lnTo>
                <a:cubicBezTo>
                  <a:pt x="972873" y="1327379"/>
                  <a:pt x="975859" y="1333391"/>
                  <a:pt x="978659" y="1339665"/>
                </a:cubicBezTo>
                <a:lnTo>
                  <a:pt x="986499" y="1359269"/>
                </a:lnTo>
                <a:cubicBezTo>
                  <a:pt x="989858" y="1365543"/>
                  <a:pt x="993218" y="1371555"/>
                  <a:pt x="996578" y="1377829"/>
                </a:cubicBezTo>
                <a:cubicBezTo>
                  <a:pt x="1000498" y="1383057"/>
                  <a:pt x="1004231" y="1388285"/>
                  <a:pt x="1008150" y="1393512"/>
                </a:cubicBezTo>
                <a:cubicBezTo>
                  <a:pt x="1012817" y="1398218"/>
                  <a:pt x="1017483" y="1402661"/>
                  <a:pt x="1022149" y="1407367"/>
                </a:cubicBezTo>
                <a:lnTo>
                  <a:pt x="1037828" y="1417561"/>
                </a:lnTo>
                <a:lnTo>
                  <a:pt x="1056494" y="1421482"/>
                </a:lnTo>
                <a:lnTo>
                  <a:pt x="1075906" y="1420698"/>
                </a:lnTo>
                <a:lnTo>
                  <a:pt x="1110810" y="1408935"/>
                </a:lnTo>
                <a:lnTo>
                  <a:pt x="1141981" y="1389592"/>
                </a:lnTo>
                <a:lnTo>
                  <a:pt x="1172219" y="1365282"/>
                </a:lnTo>
                <a:lnTo>
                  <a:pt x="1197230" y="1336528"/>
                </a:lnTo>
                <a:lnTo>
                  <a:pt x="1221308" y="1305421"/>
                </a:lnTo>
                <a:cubicBezTo>
                  <a:pt x="1228775" y="1294443"/>
                  <a:pt x="1236427" y="1283725"/>
                  <a:pt x="1243893" y="1272747"/>
                </a:cubicBezTo>
                <a:lnTo>
                  <a:pt x="1264052" y="1241640"/>
                </a:lnTo>
                <a:cubicBezTo>
                  <a:pt x="1269838" y="1231707"/>
                  <a:pt x="1275438" y="1221774"/>
                  <a:pt x="1281224" y="1211841"/>
                </a:cubicBezTo>
                <a:lnTo>
                  <a:pt x="1319301" y="1144139"/>
                </a:lnTo>
                <a:lnTo>
                  <a:pt x="1355885" y="1067811"/>
                </a:lnTo>
                <a:lnTo>
                  <a:pt x="1392469" y="984425"/>
                </a:lnTo>
                <a:lnTo>
                  <a:pt x="1426627" y="893458"/>
                </a:lnTo>
                <a:cubicBezTo>
                  <a:pt x="1437080" y="861568"/>
                  <a:pt x="1447346" y="829416"/>
                  <a:pt x="1457798" y="797525"/>
                </a:cubicBezTo>
                <a:lnTo>
                  <a:pt x="1485796" y="695580"/>
                </a:lnTo>
                <a:cubicBezTo>
                  <a:pt x="1494382" y="660030"/>
                  <a:pt x="1502782" y="624480"/>
                  <a:pt x="1511368" y="588930"/>
                </a:cubicBezTo>
                <a:cubicBezTo>
                  <a:pt x="1517527" y="552073"/>
                  <a:pt x="1523873" y="515215"/>
                  <a:pt x="1530033" y="478358"/>
                </a:cubicBezTo>
                <a:cubicBezTo>
                  <a:pt x="1534699" y="440717"/>
                  <a:pt x="1539366" y="402814"/>
                  <a:pt x="1544032" y="365173"/>
                </a:cubicBezTo>
                <a:cubicBezTo>
                  <a:pt x="1546832" y="326486"/>
                  <a:pt x="1549818" y="288061"/>
                  <a:pt x="1552618" y="249374"/>
                </a:cubicBezTo>
                <a:cubicBezTo>
                  <a:pt x="1554858" y="251204"/>
                  <a:pt x="1557284" y="252772"/>
                  <a:pt x="1559524" y="254602"/>
                </a:cubicBezTo>
                <a:lnTo>
                  <a:pt x="1565124" y="267933"/>
                </a:lnTo>
                <a:cubicBezTo>
                  <a:pt x="1566617" y="274468"/>
                  <a:pt x="1568297" y="281003"/>
                  <a:pt x="1569790" y="287538"/>
                </a:cubicBezTo>
                <a:cubicBezTo>
                  <a:pt x="1570537" y="296164"/>
                  <a:pt x="1571283" y="304529"/>
                  <a:pt x="1572030" y="313155"/>
                </a:cubicBezTo>
                <a:cubicBezTo>
                  <a:pt x="1572590" y="323088"/>
                  <a:pt x="1572963" y="332760"/>
                  <a:pt x="1573523" y="342693"/>
                </a:cubicBezTo>
                <a:lnTo>
                  <a:pt x="1573523" y="376936"/>
                </a:lnTo>
                <a:lnTo>
                  <a:pt x="1573523" y="413532"/>
                </a:lnTo>
                <a:cubicBezTo>
                  <a:pt x="1572963" y="426863"/>
                  <a:pt x="1572590" y="439933"/>
                  <a:pt x="1572030" y="453264"/>
                </a:cubicBezTo>
                <a:cubicBezTo>
                  <a:pt x="1571283" y="466857"/>
                  <a:pt x="1570537" y="480188"/>
                  <a:pt x="1569790" y="493781"/>
                </a:cubicBezTo>
                <a:cubicBezTo>
                  <a:pt x="1568670" y="507635"/>
                  <a:pt x="1567737" y="521228"/>
                  <a:pt x="1566617" y="535082"/>
                </a:cubicBezTo>
                <a:cubicBezTo>
                  <a:pt x="1565124" y="548936"/>
                  <a:pt x="1563444" y="562528"/>
                  <a:pt x="1561951" y="576383"/>
                </a:cubicBezTo>
                <a:cubicBezTo>
                  <a:pt x="1561204" y="589714"/>
                  <a:pt x="1560271" y="602784"/>
                  <a:pt x="1559524" y="616115"/>
                </a:cubicBezTo>
                <a:cubicBezTo>
                  <a:pt x="1558031" y="628401"/>
                  <a:pt x="1556351" y="640425"/>
                  <a:pt x="1554858" y="652711"/>
                </a:cubicBezTo>
                <a:cubicBezTo>
                  <a:pt x="1553551" y="664212"/>
                  <a:pt x="1552431" y="675452"/>
                  <a:pt x="1551125" y="686954"/>
                </a:cubicBezTo>
                <a:cubicBezTo>
                  <a:pt x="1549632" y="696887"/>
                  <a:pt x="1547952" y="706559"/>
                  <a:pt x="1546458" y="716492"/>
                </a:cubicBezTo>
                <a:lnTo>
                  <a:pt x="1542539" y="740802"/>
                </a:lnTo>
                <a:cubicBezTo>
                  <a:pt x="1541419" y="747337"/>
                  <a:pt x="1540486" y="753610"/>
                  <a:pt x="1539366" y="760145"/>
                </a:cubicBezTo>
                <a:lnTo>
                  <a:pt x="1483370" y="981288"/>
                </a:lnTo>
                <a:lnTo>
                  <a:pt x="1528540" y="976844"/>
                </a:lnTo>
                <a:lnTo>
                  <a:pt x="1570537" y="965865"/>
                </a:lnTo>
                <a:lnTo>
                  <a:pt x="1610107" y="950182"/>
                </a:lnTo>
                <a:lnTo>
                  <a:pt x="1648185" y="930054"/>
                </a:lnTo>
                <a:lnTo>
                  <a:pt x="1682529" y="907312"/>
                </a:lnTo>
                <a:lnTo>
                  <a:pt x="1713513" y="882480"/>
                </a:lnTo>
                <a:lnTo>
                  <a:pt x="1743191" y="856863"/>
                </a:lnTo>
                <a:lnTo>
                  <a:pt x="1770442" y="832553"/>
                </a:lnTo>
                <a:lnTo>
                  <a:pt x="1772682" y="844315"/>
                </a:lnTo>
                <a:cubicBezTo>
                  <a:pt x="1764470" y="857124"/>
                  <a:pt x="1756070" y="869671"/>
                  <a:pt x="1747857" y="882480"/>
                </a:cubicBezTo>
                <a:cubicBezTo>
                  <a:pt x="1737778" y="894765"/>
                  <a:pt x="1727512" y="906790"/>
                  <a:pt x="1717433" y="919075"/>
                </a:cubicBezTo>
                <a:lnTo>
                  <a:pt x="1680849" y="951750"/>
                </a:lnTo>
                <a:lnTo>
                  <a:pt x="1639785" y="981288"/>
                </a:lnTo>
                <a:lnTo>
                  <a:pt x="1596108" y="1007951"/>
                </a:lnTo>
                <a:lnTo>
                  <a:pt x="1549445" y="1031215"/>
                </a:lnTo>
                <a:lnTo>
                  <a:pt x="1501288" y="1049251"/>
                </a:lnTo>
                <a:lnTo>
                  <a:pt x="1452199" y="1062321"/>
                </a:lnTo>
                <a:lnTo>
                  <a:pt x="1442119" y="1093689"/>
                </a:lnTo>
                <a:cubicBezTo>
                  <a:pt x="1437453" y="1105975"/>
                  <a:pt x="1432787" y="1117999"/>
                  <a:pt x="1428120" y="1130285"/>
                </a:cubicBezTo>
                <a:lnTo>
                  <a:pt x="1412628" y="1168449"/>
                </a:lnTo>
                <a:lnTo>
                  <a:pt x="1392469" y="1209750"/>
                </a:lnTo>
                <a:cubicBezTo>
                  <a:pt x="1385377" y="1224127"/>
                  <a:pt x="1378470" y="1238765"/>
                  <a:pt x="1371378" y="1253142"/>
                </a:cubicBezTo>
                <a:cubicBezTo>
                  <a:pt x="1363912" y="1267519"/>
                  <a:pt x="1356259" y="1281634"/>
                  <a:pt x="1348793" y="1296011"/>
                </a:cubicBezTo>
                <a:lnTo>
                  <a:pt x="1324714" y="1336528"/>
                </a:lnTo>
                <a:lnTo>
                  <a:pt x="1300636" y="1376260"/>
                </a:lnTo>
                <a:cubicBezTo>
                  <a:pt x="1293170" y="1388546"/>
                  <a:pt x="1285517" y="1400570"/>
                  <a:pt x="1278051" y="1412856"/>
                </a:cubicBezTo>
                <a:lnTo>
                  <a:pt x="1253973" y="1445531"/>
                </a:lnTo>
                <a:lnTo>
                  <a:pt x="1232881" y="1474546"/>
                </a:lnTo>
                <a:lnTo>
                  <a:pt x="1212722" y="1495458"/>
                </a:lnTo>
                <a:cubicBezTo>
                  <a:pt x="1213842" y="1500686"/>
                  <a:pt x="1214776" y="1505914"/>
                  <a:pt x="1215895" y="1511142"/>
                </a:cubicBezTo>
                <a:cubicBezTo>
                  <a:pt x="1217762" y="1512187"/>
                  <a:pt x="1219442" y="1513233"/>
                  <a:pt x="1221308" y="1514278"/>
                </a:cubicBezTo>
                <a:lnTo>
                  <a:pt x="1255466" y="1504084"/>
                </a:lnTo>
                <a:lnTo>
                  <a:pt x="1289810" y="1499379"/>
                </a:lnTo>
                <a:lnTo>
                  <a:pt x="1326208" y="1499379"/>
                </a:lnTo>
                <a:lnTo>
                  <a:pt x="1361298" y="1500947"/>
                </a:lnTo>
                <a:lnTo>
                  <a:pt x="1398629" y="1502515"/>
                </a:lnTo>
                <a:lnTo>
                  <a:pt x="1432040" y="1502515"/>
                </a:lnTo>
                <a:lnTo>
                  <a:pt x="1464704" y="1498594"/>
                </a:lnTo>
                <a:lnTo>
                  <a:pt x="1530033" y="1482911"/>
                </a:lnTo>
                <a:lnTo>
                  <a:pt x="1590695" y="1462783"/>
                </a:lnTo>
                <a:lnTo>
                  <a:pt x="1647438" y="1438734"/>
                </a:lnTo>
                <a:lnTo>
                  <a:pt x="1699514" y="1408935"/>
                </a:lnTo>
                <a:lnTo>
                  <a:pt x="1747857" y="1376260"/>
                </a:lnTo>
                <a:lnTo>
                  <a:pt x="1791348" y="1338096"/>
                </a:lnTo>
                <a:lnTo>
                  <a:pt x="1831105" y="1298364"/>
                </a:lnTo>
                <a:lnTo>
                  <a:pt x="1867502" y="1253142"/>
                </a:lnTo>
                <a:lnTo>
                  <a:pt x="1900166" y="1205045"/>
                </a:lnTo>
                <a:cubicBezTo>
                  <a:pt x="1904273" y="1208443"/>
                  <a:pt x="1908566" y="1211580"/>
                  <a:pt x="1912672" y="1214978"/>
                </a:cubicBezTo>
                <a:lnTo>
                  <a:pt x="1912672" y="1218114"/>
                </a:lnTo>
                <a:cubicBezTo>
                  <a:pt x="1906699" y="1232753"/>
                  <a:pt x="1900726" y="1247130"/>
                  <a:pt x="1894754" y="1261768"/>
                </a:cubicBezTo>
                <a:lnTo>
                  <a:pt x="1869182" y="1306990"/>
                </a:lnTo>
                <a:lnTo>
                  <a:pt x="1838011" y="1352212"/>
                </a:lnTo>
                <a:lnTo>
                  <a:pt x="1801427" y="1396649"/>
                </a:lnTo>
                <a:lnTo>
                  <a:pt x="1760176" y="1438734"/>
                </a:lnTo>
                <a:lnTo>
                  <a:pt x="1716686" y="1480035"/>
                </a:lnTo>
                <a:lnTo>
                  <a:pt x="1670770" y="1516631"/>
                </a:lnTo>
                <a:lnTo>
                  <a:pt x="1625786" y="1549306"/>
                </a:lnTo>
                <a:lnTo>
                  <a:pt x="1582109" y="1574923"/>
                </a:lnTo>
                <a:lnTo>
                  <a:pt x="1539366" y="1595834"/>
                </a:lnTo>
                <a:lnTo>
                  <a:pt x="1516781" y="1602892"/>
                </a:lnTo>
                <a:lnTo>
                  <a:pt x="1488783" y="1608382"/>
                </a:lnTo>
                <a:lnTo>
                  <a:pt x="1457798" y="1614655"/>
                </a:lnTo>
                <a:lnTo>
                  <a:pt x="1425134" y="1620144"/>
                </a:lnTo>
                <a:lnTo>
                  <a:pt x="1390790" y="1625634"/>
                </a:lnTo>
                <a:lnTo>
                  <a:pt x="1355885" y="1631123"/>
                </a:lnTo>
                <a:lnTo>
                  <a:pt x="1323221" y="1637135"/>
                </a:lnTo>
                <a:lnTo>
                  <a:pt x="1292050" y="1644193"/>
                </a:lnTo>
                <a:lnTo>
                  <a:pt x="1262559" y="1654388"/>
                </a:lnTo>
                <a:lnTo>
                  <a:pt x="1238481" y="1663798"/>
                </a:lnTo>
                <a:cubicBezTo>
                  <a:pt x="1232321" y="1668242"/>
                  <a:pt x="1225975" y="1672424"/>
                  <a:pt x="1219815" y="1676868"/>
                </a:cubicBezTo>
                <a:lnTo>
                  <a:pt x="1205816" y="1692552"/>
                </a:lnTo>
                <a:cubicBezTo>
                  <a:pt x="1198350" y="1707713"/>
                  <a:pt x="1190697" y="1722612"/>
                  <a:pt x="1183231" y="1737774"/>
                </a:cubicBezTo>
                <a:cubicBezTo>
                  <a:pt x="1178005" y="1754242"/>
                  <a:pt x="1172779" y="1770448"/>
                  <a:pt x="1167552" y="1786916"/>
                </a:cubicBezTo>
                <a:cubicBezTo>
                  <a:pt x="1163446" y="1803907"/>
                  <a:pt x="1159339" y="1821159"/>
                  <a:pt x="1155233" y="1838150"/>
                </a:cubicBezTo>
                <a:cubicBezTo>
                  <a:pt x="1152807" y="1855664"/>
                  <a:pt x="1150567" y="1872916"/>
                  <a:pt x="1148140" y="1890430"/>
                </a:cubicBezTo>
                <a:cubicBezTo>
                  <a:pt x="1147207" y="1908728"/>
                  <a:pt x="1146087" y="1927287"/>
                  <a:pt x="1145154" y="1945585"/>
                </a:cubicBezTo>
                <a:cubicBezTo>
                  <a:pt x="1144594" y="1964144"/>
                  <a:pt x="1144034" y="1982442"/>
                  <a:pt x="1143474" y="2001001"/>
                </a:cubicBezTo>
                <a:cubicBezTo>
                  <a:pt x="1144034" y="2019561"/>
                  <a:pt x="1144594" y="2037858"/>
                  <a:pt x="1145154" y="2056418"/>
                </a:cubicBezTo>
                <a:cubicBezTo>
                  <a:pt x="1146087" y="2075238"/>
                  <a:pt x="1147207" y="2094320"/>
                  <a:pt x="1148140" y="2113141"/>
                </a:cubicBezTo>
                <a:cubicBezTo>
                  <a:pt x="1149447" y="2131962"/>
                  <a:pt x="1150753" y="2150521"/>
                  <a:pt x="1152060" y="2169341"/>
                </a:cubicBezTo>
                <a:cubicBezTo>
                  <a:pt x="1153553" y="2187639"/>
                  <a:pt x="1155233" y="2206199"/>
                  <a:pt x="1156726" y="2224496"/>
                </a:cubicBezTo>
                <a:cubicBezTo>
                  <a:pt x="1156913" y="2251420"/>
                  <a:pt x="1157286" y="2278606"/>
                  <a:pt x="1157473" y="2305530"/>
                </a:cubicBezTo>
                <a:cubicBezTo>
                  <a:pt x="1156166" y="2332454"/>
                  <a:pt x="1154860" y="2359639"/>
                  <a:pt x="1153553" y="2386563"/>
                </a:cubicBezTo>
                <a:cubicBezTo>
                  <a:pt x="1151313" y="2412442"/>
                  <a:pt x="1148887" y="2438581"/>
                  <a:pt x="1146647" y="2464460"/>
                </a:cubicBezTo>
                <a:cubicBezTo>
                  <a:pt x="1143847" y="2489815"/>
                  <a:pt x="1140861" y="2515432"/>
                  <a:pt x="1138061" y="2540788"/>
                </a:cubicBezTo>
                <a:lnTo>
                  <a:pt x="1133570" y="2649282"/>
                </a:lnTo>
                <a:lnTo>
                  <a:pt x="1135587" y="2649282"/>
                </a:lnTo>
                <a:cubicBezTo>
                  <a:pt x="1150480" y="2750578"/>
                  <a:pt x="1105996" y="2851875"/>
                  <a:pt x="1180266" y="2953171"/>
                </a:cubicBezTo>
                <a:lnTo>
                  <a:pt x="1207679" y="2969405"/>
                </a:lnTo>
                <a:lnTo>
                  <a:pt x="1234848" y="2985127"/>
                </a:lnTo>
                <a:lnTo>
                  <a:pt x="1258166" y="3001068"/>
                </a:lnTo>
                <a:lnTo>
                  <a:pt x="1307538" y="3040740"/>
                </a:lnTo>
                <a:lnTo>
                  <a:pt x="1351565" y="3082914"/>
                </a:lnTo>
                <a:lnTo>
                  <a:pt x="1389568" y="3124303"/>
                </a:lnTo>
                <a:lnTo>
                  <a:pt x="1424031" y="3165885"/>
                </a:lnTo>
                <a:lnTo>
                  <a:pt x="1455679" y="3207993"/>
                </a:lnTo>
                <a:lnTo>
                  <a:pt x="1485527" y="3248526"/>
                </a:lnTo>
                <a:lnTo>
                  <a:pt x="1512168" y="3287746"/>
                </a:lnTo>
                <a:cubicBezTo>
                  <a:pt x="1507921" y="3290013"/>
                  <a:pt x="1503811" y="3292402"/>
                  <a:pt x="1499563" y="3294670"/>
                </a:cubicBezTo>
                <a:lnTo>
                  <a:pt x="1456733" y="3246355"/>
                </a:lnTo>
                <a:lnTo>
                  <a:pt x="1412405" y="3200323"/>
                </a:lnTo>
                <a:lnTo>
                  <a:pt x="1366622" y="3157506"/>
                </a:lnTo>
                <a:lnTo>
                  <a:pt x="1319006" y="3118477"/>
                </a:lnTo>
                <a:lnTo>
                  <a:pt x="1268398" y="3084012"/>
                </a:lnTo>
                <a:lnTo>
                  <a:pt x="1215820" y="3053212"/>
                </a:lnTo>
                <a:lnTo>
                  <a:pt x="1162136" y="3026534"/>
                </a:lnTo>
                <a:lnTo>
                  <a:pt x="1105505" y="3006561"/>
                </a:lnTo>
                <a:lnTo>
                  <a:pt x="1055550" y="3272471"/>
                </a:lnTo>
                <a:lnTo>
                  <a:pt x="1106379" y="3308927"/>
                </a:lnTo>
                <a:lnTo>
                  <a:pt x="1151347" y="3348334"/>
                </a:lnTo>
                <a:lnTo>
                  <a:pt x="1187691" y="3388268"/>
                </a:lnTo>
                <a:lnTo>
                  <a:pt x="1216725" y="3430484"/>
                </a:lnTo>
                <a:lnTo>
                  <a:pt x="1238582" y="3473897"/>
                </a:lnTo>
                <a:lnTo>
                  <a:pt x="1252456" y="3516304"/>
                </a:lnTo>
                <a:lnTo>
                  <a:pt x="1258768" y="3559273"/>
                </a:lnTo>
                <a:lnTo>
                  <a:pt x="1256926" y="3601386"/>
                </a:lnTo>
                <a:lnTo>
                  <a:pt x="1247774" y="3640689"/>
                </a:lnTo>
                <a:cubicBezTo>
                  <a:pt x="1245406" y="3641309"/>
                  <a:pt x="1243176" y="3642051"/>
                  <a:pt x="1240808" y="3642671"/>
                </a:cubicBezTo>
                <a:lnTo>
                  <a:pt x="1237950" y="3632080"/>
                </a:lnTo>
                <a:cubicBezTo>
                  <a:pt x="1240887" y="3624171"/>
                  <a:pt x="1243515" y="3616290"/>
                  <a:pt x="1246452" y="3608381"/>
                </a:cubicBezTo>
                <a:cubicBezTo>
                  <a:pt x="1246598" y="3599523"/>
                  <a:pt x="1246743" y="3590666"/>
                  <a:pt x="1246889" y="3581808"/>
                </a:cubicBezTo>
                <a:cubicBezTo>
                  <a:pt x="1245926" y="3571981"/>
                  <a:pt x="1244656" y="3562182"/>
                  <a:pt x="1243694" y="3552354"/>
                </a:cubicBezTo>
                <a:lnTo>
                  <a:pt x="1233485" y="3522742"/>
                </a:lnTo>
                <a:lnTo>
                  <a:pt x="1218246" y="3491717"/>
                </a:lnTo>
                <a:lnTo>
                  <a:pt x="1199371" y="3461697"/>
                </a:lnTo>
                <a:lnTo>
                  <a:pt x="1175758" y="3432919"/>
                </a:lnTo>
                <a:lnTo>
                  <a:pt x="1147962" y="3405866"/>
                </a:lnTo>
                <a:lnTo>
                  <a:pt x="1119222" y="3381579"/>
                </a:lnTo>
                <a:lnTo>
                  <a:pt x="1101535" y="3369675"/>
                </a:lnTo>
                <a:lnTo>
                  <a:pt x="1087698" y="3357550"/>
                </a:lnTo>
                <a:lnTo>
                  <a:pt x="1073608" y="3348798"/>
                </a:lnTo>
                <a:lnTo>
                  <a:pt x="1059423" y="3340859"/>
                </a:lnTo>
                <a:lnTo>
                  <a:pt x="1043960" y="3337192"/>
                </a:lnTo>
                <a:cubicBezTo>
                  <a:pt x="1037850" y="3358793"/>
                  <a:pt x="1031431" y="3380423"/>
                  <a:pt x="1025322" y="3402025"/>
                </a:cubicBezTo>
                <a:lnTo>
                  <a:pt x="1003697" y="3462443"/>
                </a:lnTo>
                <a:lnTo>
                  <a:pt x="978914" y="3523689"/>
                </a:lnTo>
                <a:lnTo>
                  <a:pt x="949550" y="3583615"/>
                </a:lnTo>
                <a:lnTo>
                  <a:pt x="915669" y="3646771"/>
                </a:lnTo>
                <a:lnTo>
                  <a:pt x="876441" y="3712430"/>
                </a:lnTo>
                <a:cubicBezTo>
                  <a:pt x="873575" y="3715909"/>
                  <a:pt x="870850" y="3719511"/>
                  <a:pt x="867986" y="3722991"/>
                </a:cubicBezTo>
                <a:cubicBezTo>
                  <a:pt x="864722" y="3728518"/>
                  <a:pt x="861631" y="3733895"/>
                  <a:pt x="858368" y="3739422"/>
                </a:cubicBezTo>
                <a:lnTo>
                  <a:pt x="845551" y="3755745"/>
                </a:lnTo>
                <a:cubicBezTo>
                  <a:pt x="841638" y="3761600"/>
                  <a:pt x="837586" y="3767334"/>
                  <a:pt x="833671" y="3773189"/>
                </a:cubicBezTo>
                <a:cubicBezTo>
                  <a:pt x="828969" y="3779250"/>
                  <a:pt x="824574" y="3785283"/>
                  <a:pt x="819871" y="3791345"/>
                </a:cubicBezTo>
                <a:cubicBezTo>
                  <a:pt x="814988" y="3796351"/>
                  <a:pt x="809967" y="3801236"/>
                  <a:pt x="805085" y="3806242"/>
                </a:cubicBezTo>
                <a:lnTo>
                  <a:pt x="790388" y="3819121"/>
                </a:lnTo>
                <a:cubicBezTo>
                  <a:pt x="785253" y="3822408"/>
                  <a:pt x="780151" y="3825425"/>
                  <a:pt x="775016" y="3828711"/>
                </a:cubicBezTo>
                <a:lnTo>
                  <a:pt x="761637" y="3833160"/>
                </a:lnTo>
                <a:lnTo>
                  <a:pt x="758567" y="3826878"/>
                </a:lnTo>
                <a:lnTo>
                  <a:pt x="805952" y="3777351"/>
                </a:lnTo>
                <a:lnTo>
                  <a:pt x="847525" y="3722733"/>
                </a:lnTo>
                <a:cubicBezTo>
                  <a:pt x="859186" y="3703299"/>
                  <a:pt x="871156" y="3683838"/>
                  <a:pt x="882815" y="3664405"/>
                </a:cubicBezTo>
                <a:cubicBezTo>
                  <a:pt x="892002" y="3645200"/>
                  <a:pt x="901497" y="3625966"/>
                  <a:pt x="910683" y="3606761"/>
                </a:cubicBezTo>
                <a:lnTo>
                  <a:pt x="933675" y="3550236"/>
                </a:lnTo>
                <a:lnTo>
                  <a:pt x="943120" y="3508495"/>
                </a:lnTo>
                <a:cubicBezTo>
                  <a:pt x="944292" y="3508923"/>
                  <a:pt x="945325" y="3509230"/>
                  <a:pt x="946497" y="3509658"/>
                </a:cubicBezTo>
                <a:lnTo>
                  <a:pt x="947522" y="3508759"/>
                </a:lnTo>
                <a:cubicBezTo>
                  <a:pt x="947449" y="3508096"/>
                  <a:pt x="947375" y="3507433"/>
                  <a:pt x="947302" y="3506770"/>
                </a:cubicBezTo>
                <a:cubicBezTo>
                  <a:pt x="947058" y="3506256"/>
                  <a:pt x="946952" y="3505864"/>
                  <a:pt x="946709" y="3505350"/>
                </a:cubicBezTo>
                <a:cubicBezTo>
                  <a:pt x="946219" y="3504323"/>
                  <a:pt x="945870" y="3503418"/>
                  <a:pt x="945381" y="3502390"/>
                </a:cubicBezTo>
                <a:cubicBezTo>
                  <a:pt x="945927" y="3501670"/>
                  <a:pt x="946333" y="3500829"/>
                  <a:pt x="946879" y="3500109"/>
                </a:cubicBezTo>
                <a:cubicBezTo>
                  <a:pt x="946851" y="3499486"/>
                  <a:pt x="946824" y="3498863"/>
                  <a:pt x="946796" y="3498240"/>
                </a:cubicBezTo>
                <a:cubicBezTo>
                  <a:pt x="946893" y="3497427"/>
                  <a:pt x="947131" y="3496735"/>
                  <a:pt x="947228" y="3495922"/>
                </a:cubicBezTo>
                <a:lnTo>
                  <a:pt x="946202" y="3496821"/>
                </a:lnTo>
                <a:lnTo>
                  <a:pt x="946796" y="3498240"/>
                </a:lnTo>
                <a:cubicBezTo>
                  <a:pt x="945618" y="3501699"/>
                  <a:pt x="944300" y="3505037"/>
                  <a:pt x="943120" y="3508495"/>
                </a:cubicBezTo>
                <a:lnTo>
                  <a:pt x="920055" y="3504456"/>
                </a:lnTo>
                <a:lnTo>
                  <a:pt x="891050" y="3506594"/>
                </a:lnTo>
                <a:lnTo>
                  <a:pt x="860172" y="3511582"/>
                </a:lnTo>
                <a:lnTo>
                  <a:pt x="826163" y="3521016"/>
                </a:lnTo>
                <a:lnTo>
                  <a:pt x="790835" y="3533785"/>
                </a:lnTo>
                <a:lnTo>
                  <a:pt x="755037" y="3547939"/>
                </a:lnTo>
                <a:lnTo>
                  <a:pt x="720010" y="3564567"/>
                </a:lnTo>
                <a:lnTo>
                  <a:pt x="686563" y="3580781"/>
                </a:lnTo>
                <a:lnTo>
                  <a:pt x="655247" y="3597068"/>
                </a:lnTo>
                <a:lnTo>
                  <a:pt x="687635" y="3566747"/>
                </a:lnTo>
                <a:lnTo>
                  <a:pt x="719332" y="3540910"/>
                </a:lnTo>
                <a:lnTo>
                  <a:pt x="753129" y="3520510"/>
                </a:lnTo>
                <a:lnTo>
                  <a:pt x="789139" y="3502048"/>
                </a:lnTo>
                <a:lnTo>
                  <a:pt x="826517" y="3487482"/>
                </a:lnTo>
                <a:lnTo>
                  <a:pt x="868462" y="3476916"/>
                </a:lnTo>
                <a:lnTo>
                  <a:pt x="962011" y="3455565"/>
                </a:lnTo>
                <a:lnTo>
                  <a:pt x="973820" y="3382651"/>
                </a:lnTo>
                <a:lnTo>
                  <a:pt x="979476" y="3310035"/>
                </a:lnTo>
                <a:cubicBezTo>
                  <a:pt x="979307" y="3285528"/>
                  <a:pt x="979139" y="3261020"/>
                  <a:pt x="978970" y="3236513"/>
                </a:cubicBezTo>
                <a:lnTo>
                  <a:pt x="972281" y="3163562"/>
                </a:lnTo>
                <a:lnTo>
                  <a:pt x="909718" y="2935624"/>
                </a:lnTo>
                <a:cubicBezTo>
                  <a:pt x="906722" y="2935096"/>
                  <a:pt x="903866" y="2934690"/>
                  <a:pt x="900871" y="2934162"/>
                </a:cubicBezTo>
                <a:lnTo>
                  <a:pt x="870406" y="2984139"/>
                </a:lnTo>
                <a:lnTo>
                  <a:pt x="833789" y="3034414"/>
                </a:lnTo>
                <a:lnTo>
                  <a:pt x="791581" y="3086679"/>
                </a:lnTo>
                <a:lnTo>
                  <a:pt x="743642" y="3135720"/>
                </a:lnTo>
                <a:lnTo>
                  <a:pt x="692759" y="3186373"/>
                </a:lnTo>
                <a:lnTo>
                  <a:pt x="637219" y="3235043"/>
                </a:lnTo>
                <a:lnTo>
                  <a:pt x="578815" y="3282100"/>
                </a:lnTo>
                <a:lnTo>
                  <a:pt x="518156" y="3326282"/>
                </a:lnTo>
                <a:lnTo>
                  <a:pt x="455177" y="3368134"/>
                </a:lnTo>
                <a:lnTo>
                  <a:pt x="393663" y="3407974"/>
                </a:lnTo>
                <a:lnTo>
                  <a:pt x="330228" y="3443435"/>
                </a:lnTo>
                <a:lnTo>
                  <a:pt x="267517" y="3474139"/>
                </a:lnTo>
                <a:lnTo>
                  <a:pt x="206814" y="3502111"/>
                </a:lnTo>
                <a:lnTo>
                  <a:pt x="148203" y="3524128"/>
                </a:lnTo>
                <a:lnTo>
                  <a:pt x="92246" y="3541882"/>
                </a:lnTo>
                <a:lnTo>
                  <a:pt x="37645" y="3552139"/>
                </a:lnTo>
                <a:cubicBezTo>
                  <a:pt x="41209" y="3550471"/>
                  <a:pt x="44636" y="3548681"/>
                  <a:pt x="48200" y="3547012"/>
                </a:cubicBezTo>
                <a:cubicBezTo>
                  <a:pt x="50496" y="3545729"/>
                  <a:pt x="52482" y="3544474"/>
                  <a:pt x="54777" y="3543191"/>
                </a:cubicBezTo>
                <a:lnTo>
                  <a:pt x="59610" y="3541137"/>
                </a:lnTo>
                <a:lnTo>
                  <a:pt x="61660" y="3539340"/>
                </a:lnTo>
                <a:lnTo>
                  <a:pt x="61441" y="3537351"/>
                </a:lnTo>
                <a:lnTo>
                  <a:pt x="62467" y="3536452"/>
                </a:lnTo>
                <a:lnTo>
                  <a:pt x="61359" y="3535481"/>
                </a:lnTo>
                <a:lnTo>
                  <a:pt x="62897" y="3534134"/>
                </a:lnTo>
                <a:cubicBezTo>
                  <a:pt x="64337" y="3533599"/>
                  <a:pt x="65641" y="3532943"/>
                  <a:pt x="67081" y="3532408"/>
                </a:cubicBezTo>
                <a:lnTo>
                  <a:pt x="72939" y="3529456"/>
                </a:lnTo>
                <a:lnTo>
                  <a:pt x="81778" y="3524622"/>
                </a:lnTo>
                <a:cubicBezTo>
                  <a:pt x="86302" y="3522596"/>
                  <a:pt x="90795" y="3520842"/>
                  <a:pt x="95320" y="3518818"/>
                </a:cubicBezTo>
                <a:lnTo>
                  <a:pt x="114932" y="3510846"/>
                </a:lnTo>
                <a:cubicBezTo>
                  <a:pt x="122403" y="3507210"/>
                  <a:pt x="129842" y="3503844"/>
                  <a:pt x="137312" y="3500207"/>
                </a:cubicBezTo>
                <a:lnTo>
                  <a:pt x="167862" y="3487744"/>
                </a:lnTo>
                <a:lnTo>
                  <a:pt x="204549" y="3472571"/>
                </a:lnTo>
                <a:lnTo>
                  <a:pt x="258382" y="3445767"/>
                </a:lnTo>
                <a:lnTo>
                  <a:pt x="311693" y="3413115"/>
                </a:lnTo>
                <a:lnTo>
                  <a:pt x="364540" y="3377961"/>
                </a:lnTo>
                <a:lnTo>
                  <a:pt x="422506" y="3342200"/>
                </a:lnTo>
                <a:lnTo>
                  <a:pt x="434347" y="3334006"/>
                </a:lnTo>
                <a:lnTo>
                  <a:pt x="451900" y="3321534"/>
                </a:lnTo>
                <a:lnTo>
                  <a:pt x="469893" y="3307950"/>
                </a:lnTo>
                <a:cubicBezTo>
                  <a:pt x="476460" y="3302923"/>
                  <a:pt x="482718" y="3297924"/>
                  <a:pt x="489284" y="3292897"/>
                </a:cubicBezTo>
                <a:lnTo>
                  <a:pt x="508083" y="3276424"/>
                </a:lnTo>
                <a:cubicBezTo>
                  <a:pt x="512893" y="3270755"/>
                  <a:pt x="517839" y="3265207"/>
                  <a:pt x="522649" y="3259537"/>
                </a:cubicBezTo>
                <a:lnTo>
                  <a:pt x="534440" y="3244112"/>
                </a:lnTo>
                <a:cubicBezTo>
                  <a:pt x="536197" y="3239662"/>
                  <a:pt x="537817" y="3235090"/>
                  <a:pt x="539574" y="3230640"/>
                </a:cubicBezTo>
                <a:lnTo>
                  <a:pt x="509849" y="3208187"/>
                </a:lnTo>
                <a:lnTo>
                  <a:pt x="474526" y="3191609"/>
                </a:lnTo>
                <a:lnTo>
                  <a:pt x="435493" y="3180466"/>
                </a:lnTo>
                <a:lnTo>
                  <a:pt x="390471" y="3173359"/>
                </a:lnTo>
                <a:lnTo>
                  <a:pt x="344894" y="3170859"/>
                </a:lnTo>
                <a:lnTo>
                  <a:pt x="295258" y="3172887"/>
                </a:lnTo>
                <a:lnTo>
                  <a:pt x="245329" y="3177354"/>
                </a:lnTo>
                <a:lnTo>
                  <a:pt x="195694" y="3184474"/>
                </a:lnTo>
                <a:lnTo>
                  <a:pt x="144902" y="3193577"/>
                </a:lnTo>
                <a:lnTo>
                  <a:pt x="95992" y="3206125"/>
                </a:lnTo>
                <a:lnTo>
                  <a:pt x="49213" y="3218744"/>
                </a:lnTo>
                <a:lnTo>
                  <a:pt x="6365" y="3233010"/>
                </a:lnTo>
                <a:lnTo>
                  <a:pt x="0" y="3227433"/>
                </a:lnTo>
                <a:lnTo>
                  <a:pt x="3076" y="3224737"/>
                </a:lnTo>
                <a:lnTo>
                  <a:pt x="43018" y="3207924"/>
                </a:lnTo>
                <a:lnTo>
                  <a:pt x="85231" y="3191304"/>
                </a:lnTo>
                <a:lnTo>
                  <a:pt x="127386" y="3176431"/>
                </a:lnTo>
                <a:lnTo>
                  <a:pt x="168655" y="3162578"/>
                </a:lnTo>
                <a:lnTo>
                  <a:pt x="209793" y="3149808"/>
                </a:lnTo>
                <a:lnTo>
                  <a:pt x="250713" y="3140141"/>
                </a:lnTo>
                <a:lnTo>
                  <a:pt x="291298" y="3131978"/>
                </a:lnTo>
                <a:lnTo>
                  <a:pt x="333154" y="3128523"/>
                </a:lnTo>
                <a:lnTo>
                  <a:pt x="375359" y="3125974"/>
                </a:lnTo>
                <a:lnTo>
                  <a:pt x="416751" y="3130200"/>
                </a:lnTo>
                <a:lnTo>
                  <a:pt x="459928" y="3138683"/>
                </a:lnTo>
                <a:lnTo>
                  <a:pt x="504268" y="3151481"/>
                </a:lnTo>
                <a:lnTo>
                  <a:pt x="546509" y="3169029"/>
                </a:lnTo>
                <a:lnTo>
                  <a:pt x="591005" y="3194544"/>
                </a:lnTo>
                <a:lnTo>
                  <a:pt x="643386" y="3146702"/>
                </a:lnTo>
                <a:lnTo>
                  <a:pt x="689192" y="3097589"/>
                </a:lnTo>
                <a:lnTo>
                  <a:pt x="728837" y="3047570"/>
                </a:lnTo>
                <a:cubicBezTo>
                  <a:pt x="740172" y="3030847"/>
                  <a:pt x="751816" y="3014096"/>
                  <a:pt x="763151" y="2997373"/>
                </a:cubicBezTo>
                <a:cubicBezTo>
                  <a:pt x="772834" y="2980400"/>
                  <a:pt x="782826" y="2963399"/>
                  <a:pt x="792509" y="2946426"/>
                </a:cubicBezTo>
                <a:lnTo>
                  <a:pt x="818742" y="2896035"/>
                </a:lnTo>
                <a:lnTo>
                  <a:pt x="840539" y="2845651"/>
                </a:lnTo>
                <a:lnTo>
                  <a:pt x="868659" y="2777611"/>
                </a:lnTo>
                <a:cubicBezTo>
                  <a:pt x="870144" y="2745788"/>
                  <a:pt x="891015" y="2708017"/>
                  <a:pt x="886079" y="2678806"/>
                </a:cubicBezTo>
                <a:cubicBezTo>
                  <a:pt x="888879" y="2644040"/>
                  <a:pt x="891865" y="2609013"/>
                  <a:pt x="894665" y="2574247"/>
                </a:cubicBezTo>
                <a:cubicBezTo>
                  <a:pt x="899891" y="2560131"/>
                  <a:pt x="904931" y="2546277"/>
                  <a:pt x="910157" y="2532162"/>
                </a:cubicBezTo>
                <a:cubicBezTo>
                  <a:pt x="914637" y="2516478"/>
                  <a:pt x="918930" y="2501055"/>
                  <a:pt x="923410" y="2485372"/>
                </a:cubicBezTo>
                <a:cubicBezTo>
                  <a:pt x="927516" y="2468119"/>
                  <a:pt x="931809" y="2450606"/>
                  <a:pt x="935916" y="2433353"/>
                </a:cubicBezTo>
                <a:cubicBezTo>
                  <a:pt x="939835" y="2414794"/>
                  <a:pt x="943568" y="2396496"/>
                  <a:pt x="947488" y="2377937"/>
                </a:cubicBezTo>
                <a:cubicBezTo>
                  <a:pt x="950661" y="2358071"/>
                  <a:pt x="953648" y="2337943"/>
                  <a:pt x="956821" y="2318077"/>
                </a:cubicBezTo>
                <a:cubicBezTo>
                  <a:pt x="959247" y="2297688"/>
                  <a:pt x="961487" y="2277560"/>
                  <a:pt x="963914" y="2257171"/>
                </a:cubicBezTo>
                <a:cubicBezTo>
                  <a:pt x="966153" y="2235998"/>
                  <a:pt x="968580" y="2214563"/>
                  <a:pt x="970820" y="2193390"/>
                </a:cubicBezTo>
                <a:cubicBezTo>
                  <a:pt x="972313" y="2171955"/>
                  <a:pt x="973993" y="2150259"/>
                  <a:pt x="975486" y="2128825"/>
                </a:cubicBezTo>
                <a:cubicBezTo>
                  <a:pt x="976793" y="2106345"/>
                  <a:pt x="978099" y="2084126"/>
                  <a:pt x="979406" y="2061646"/>
                </a:cubicBezTo>
                <a:lnTo>
                  <a:pt x="979406" y="1995512"/>
                </a:lnTo>
                <a:lnTo>
                  <a:pt x="979406" y="1930162"/>
                </a:lnTo>
                <a:cubicBezTo>
                  <a:pt x="978099" y="1908205"/>
                  <a:pt x="976793" y="1886509"/>
                  <a:pt x="975486" y="1864552"/>
                </a:cubicBezTo>
                <a:cubicBezTo>
                  <a:pt x="973619" y="1843640"/>
                  <a:pt x="971940" y="1822466"/>
                  <a:pt x="970073" y="1801555"/>
                </a:cubicBezTo>
                <a:cubicBezTo>
                  <a:pt x="967833" y="1781166"/>
                  <a:pt x="965407" y="1760515"/>
                  <a:pt x="963167" y="1740126"/>
                </a:cubicBezTo>
                <a:cubicBezTo>
                  <a:pt x="959807" y="1720260"/>
                  <a:pt x="956261" y="1700655"/>
                  <a:pt x="952901" y="1680789"/>
                </a:cubicBezTo>
                <a:cubicBezTo>
                  <a:pt x="948235" y="1662491"/>
                  <a:pt x="943568" y="1643932"/>
                  <a:pt x="938902" y="1625634"/>
                </a:cubicBezTo>
                <a:cubicBezTo>
                  <a:pt x="933676" y="1608120"/>
                  <a:pt x="928636" y="1590868"/>
                  <a:pt x="923410" y="1573354"/>
                </a:cubicBezTo>
                <a:cubicBezTo>
                  <a:pt x="917250" y="1557670"/>
                  <a:pt x="910904" y="1542248"/>
                  <a:pt x="904744" y="1526564"/>
                </a:cubicBezTo>
                <a:cubicBezTo>
                  <a:pt x="897838" y="1512710"/>
                  <a:pt x="890745" y="1499117"/>
                  <a:pt x="883839" y="1485263"/>
                </a:cubicBezTo>
                <a:cubicBezTo>
                  <a:pt x="875813" y="1472977"/>
                  <a:pt x="867600" y="1460953"/>
                  <a:pt x="859574" y="1448667"/>
                </a:cubicBezTo>
                <a:cubicBezTo>
                  <a:pt x="850615" y="1438734"/>
                  <a:pt x="841469" y="1429063"/>
                  <a:pt x="832510" y="1419129"/>
                </a:cubicBezTo>
                <a:lnTo>
                  <a:pt x="801338" y="1396649"/>
                </a:lnTo>
                <a:lnTo>
                  <a:pt x="774834" y="1383318"/>
                </a:lnTo>
                <a:lnTo>
                  <a:pt x="745342" y="1377829"/>
                </a:lnTo>
                <a:lnTo>
                  <a:pt x="714918" y="1377829"/>
                </a:lnTo>
                <a:lnTo>
                  <a:pt x="683187" y="1381750"/>
                </a:lnTo>
                <a:lnTo>
                  <a:pt x="652016" y="1388023"/>
                </a:lnTo>
                <a:lnTo>
                  <a:pt x="620845" y="1396649"/>
                </a:lnTo>
                <a:lnTo>
                  <a:pt x="589860" y="1403446"/>
                </a:lnTo>
                <a:lnTo>
                  <a:pt x="559436" y="1410503"/>
                </a:lnTo>
                <a:lnTo>
                  <a:pt x="531438" y="1414424"/>
                </a:lnTo>
                <a:lnTo>
                  <a:pt x="467602" y="1417561"/>
                </a:lnTo>
                <a:lnTo>
                  <a:pt x="405447" y="1414424"/>
                </a:lnTo>
                <a:lnTo>
                  <a:pt x="347958" y="1407367"/>
                </a:lnTo>
                <a:lnTo>
                  <a:pt x="292708" y="1397433"/>
                </a:lnTo>
                <a:lnTo>
                  <a:pt x="238952" y="1384886"/>
                </a:lnTo>
                <a:lnTo>
                  <a:pt x="187622" y="1372339"/>
                </a:lnTo>
                <a:lnTo>
                  <a:pt x="139466" y="1358485"/>
                </a:lnTo>
                <a:cubicBezTo>
                  <a:pt x="140586" y="1353257"/>
                  <a:pt x="141519" y="1348029"/>
                  <a:pt x="142639" y="1342801"/>
                </a:cubicBezTo>
                <a:lnTo>
                  <a:pt x="208714" y="1352212"/>
                </a:lnTo>
                <a:lnTo>
                  <a:pt x="274043" y="1358485"/>
                </a:lnTo>
                <a:lnTo>
                  <a:pt x="337878" y="1360838"/>
                </a:lnTo>
                <a:lnTo>
                  <a:pt x="400034" y="1358485"/>
                </a:lnTo>
                <a:lnTo>
                  <a:pt x="460696" y="1349859"/>
                </a:lnTo>
                <a:lnTo>
                  <a:pt x="519865" y="1336528"/>
                </a:lnTo>
                <a:lnTo>
                  <a:pt x="576608" y="1318753"/>
                </a:lnTo>
                <a:lnTo>
                  <a:pt x="630177" y="1292874"/>
                </a:lnTo>
                <a:lnTo>
                  <a:pt x="699426" y="1258631"/>
                </a:lnTo>
                <a:lnTo>
                  <a:pt x="572688" y="1147276"/>
                </a:lnTo>
                <a:lnTo>
                  <a:pt x="459203" y="1022589"/>
                </a:lnTo>
                <a:lnTo>
                  <a:pt x="396861" y="1029647"/>
                </a:lnTo>
                <a:lnTo>
                  <a:pt x="336198" y="1029647"/>
                </a:lnTo>
                <a:lnTo>
                  <a:pt x="280949" y="1022589"/>
                </a:lnTo>
                <a:lnTo>
                  <a:pt x="228873" y="1007951"/>
                </a:lnTo>
                <a:lnTo>
                  <a:pt x="180716" y="986777"/>
                </a:lnTo>
                <a:lnTo>
                  <a:pt x="138719" y="960376"/>
                </a:lnTo>
                <a:lnTo>
                  <a:pt x="101389" y="927701"/>
                </a:lnTo>
                <a:lnTo>
                  <a:pt x="70218" y="889537"/>
                </a:lnTo>
                <a:lnTo>
                  <a:pt x="46139" y="848236"/>
                </a:lnTo>
                <a:cubicBezTo>
                  <a:pt x="47259" y="845884"/>
                  <a:pt x="48192" y="843531"/>
                  <a:pt x="49312" y="841179"/>
                </a:cubicBezTo>
                <a:lnTo>
                  <a:pt x="59392" y="848236"/>
                </a:lnTo>
                <a:cubicBezTo>
                  <a:pt x="63498" y="857385"/>
                  <a:pt x="67791" y="866273"/>
                  <a:pt x="71897" y="875422"/>
                </a:cubicBezTo>
                <a:lnTo>
                  <a:pt x="92056" y="898948"/>
                </a:lnTo>
                <a:cubicBezTo>
                  <a:pt x="100269" y="906790"/>
                  <a:pt x="108668" y="914370"/>
                  <a:pt x="116881" y="922212"/>
                </a:cubicBezTo>
                <a:lnTo>
                  <a:pt x="146559" y="940248"/>
                </a:lnTo>
                <a:lnTo>
                  <a:pt x="180716" y="955671"/>
                </a:lnTo>
                <a:lnTo>
                  <a:pt x="216554" y="967434"/>
                </a:lnTo>
                <a:lnTo>
                  <a:pt x="254631" y="974492"/>
                </a:lnTo>
                <a:lnTo>
                  <a:pt x="294201" y="976844"/>
                </a:lnTo>
                <a:lnTo>
                  <a:pt x="332279" y="976060"/>
                </a:lnTo>
                <a:lnTo>
                  <a:pt x="353371" y="972923"/>
                </a:lnTo>
                <a:lnTo>
                  <a:pt x="372036" y="972923"/>
                </a:lnTo>
                <a:lnTo>
                  <a:pt x="388275" y="969786"/>
                </a:lnTo>
                <a:lnTo>
                  <a:pt x="403954" y="965865"/>
                </a:lnTo>
                <a:lnTo>
                  <a:pt x="417206" y="957239"/>
                </a:lnTo>
                <a:cubicBezTo>
                  <a:pt x="404700" y="933714"/>
                  <a:pt x="392381" y="909926"/>
                  <a:pt x="379875" y="886400"/>
                </a:cubicBezTo>
                <a:lnTo>
                  <a:pt x="347958" y="817130"/>
                </a:lnTo>
                <a:lnTo>
                  <a:pt x="317533" y="744723"/>
                </a:lnTo>
                <a:lnTo>
                  <a:pt x="291215" y="669963"/>
                </a:lnTo>
                <a:lnTo>
                  <a:pt x="265457" y="588930"/>
                </a:lnTo>
                <a:lnTo>
                  <a:pt x="241379" y="501623"/>
                </a:lnTo>
                <a:cubicBezTo>
                  <a:pt x="240632" y="496395"/>
                  <a:pt x="239699" y="491167"/>
                  <a:pt x="238952" y="485939"/>
                </a:cubicBezTo>
                <a:cubicBezTo>
                  <a:pt x="236899" y="478620"/>
                  <a:pt x="234846" y="471562"/>
                  <a:pt x="232793" y="464243"/>
                </a:cubicBezTo>
                <a:cubicBezTo>
                  <a:pt x="231486" y="456140"/>
                  <a:pt x="230179" y="448298"/>
                  <a:pt x="228873" y="440194"/>
                </a:cubicBezTo>
                <a:cubicBezTo>
                  <a:pt x="227006" y="432091"/>
                  <a:pt x="225326" y="423988"/>
                  <a:pt x="223460" y="415884"/>
                </a:cubicBezTo>
                <a:cubicBezTo>
                  <a:pt x="221967" y="406997"/>
                  <a:pt x="220287" y="398371"/>
                  <a:pt x="218794" y="389483"/>
                </a:cubicBezTo>
                <a:cubicBezTo>
                  <a:pt x="218234" y="381380"/>
                  <a:pt x="217860" y="373276"/>
                  <a:pt x="217300" y="365173"/>
                </a:cubicBezTo>
                <a:lnTo>
                  <a:pt x="217300" y="342693"/>
                </a:lnTo>
                <a:cubicBezTo>
                  <a:pt x="218234" y="335896"/>
                  <a:pt x="219354" y="329362"/>
                  <a:pt x="220287" y="322565"/>
                </a:cubicBezTo>
                <a:lnTo>
                  <a:pt x="225886" y="308450"/>
                </a:lnTo>
                <a:lnTo>
                  <a:pt x="232793" y="311586"/>
                </a:lnTo>
                <a:cubicBezTo>
                  <a:pt x="234846" y="337988"/>
                  <a:pt x="236899" y="364650"/>
                  <a:pt x="238952" y="391051"/>
                </a:cubicBezTo>
                <a:cubicBezTo>
                  <a:pt x="243618" y="417453"/>
                  <a:pt x="248285" y="444115"/>
                  <a:pt x="252951" y="470516"/>
                </a:cubicBezTo>
                <a:cubicBezTo>
                  <a:pt x="260044" y="496395"/>
                  <a:pt x="266950" y="522535"/>
                  <a:pt x="274043" y="548413"/>
                </a:cubicBezTo>
                <a:cubicBezTo>
                  <a:pt x="282629" y="572200"/>
                  <a:pt x="291028" y="596249"/>
                  <a:pt x="299614" y="620036"/>
                </a:cubicBezTo>
                <a:lnTo>
                  <a:pt x="327612" y="686954"/>
                </a:lnTo>
                <a:lnTo>
                  <a:pt x="353371" y="730607"/>
                </a:lnTo>
                <a:cubicBezTo>
                  <a:pt x="352251" y="731130"/>
                  <a:pt x="351317" y="731653"/>
                  <a:pt x="350197" y="732176"/>
                </a:cubicBezTo>
                <a:lnTo>
                  <a:pt x="350197" y="733744"/>
                </a:lnTo>
                <a:lnTo>
                  <a:pt x="351877" y="735313"/>
                </a:lnTo>
                <a:cubicBezTo>
                  <a:pt x="352437" y="735574"/>
                  <a:pt x="352811" y="735835"/>
                  <a:pt x="353371" y="736097"/>
                </a:cubicBezTo>
                <a:cubicBezTo>
                  <a:pt x="354490" y="736619"/>
                  <a:pt x="355424" y="737142"/>
                  <a:pt x="356544" y="737665"/>
                </a:cubicBezTo>
                <a:cubicBezTo>
                  <a:pt x="356730" y="738711"/>
                  <a:pt x="357104" y="739756"/>
                  <a:pt x="357290" y="740802"/>
                </a:cubicBezTo>
                <a:lnTo>
                  <a:pt x="358784" y="742370"/>
                </a:lnTo>
                <a:cubicBezTo>
                  <a:pt x="359343" y="743154"/>
                  <a:pt x="359717" y="743939"/>
                  <a:pt x="360277" y="744723"/>
                </a:cubicBezTo>
                <a:lnTo>
                  <a:pt x="360277" y="743154"/>
                </a:lnTo>
                <a:cubicBezTo>
                  <a:pt x="359717" y="742893"/>
                  <a:pt x="359343" y="742632"/>
                  <a:pt x="358784" y="742370"/>
                </a:cubicBezTo>
                <a:cubicBezTo>
                  <a:pt x="356917" y="738449"/>
                  <a:pt x="355237" y="734528"/>
                  <a:pt x="353371" y="730607"/>
                </a:cubicBezTo>
                <a:lnTo>
                  <a:pt x="372036" y="716492"/>
                </a:lnTo>
                <a:cubicBezTo>
                  <a:pt x="378009" y="708389"/>
                  <a:pt x="383982" y="700547"/>
                  <a:pt x="389955" y="692443"/>
                </a:cubicBezTo>
                <a:cubicBezTo>
                  <a:pt x="395554" y="683033"/>
                  <a:pt x="401340" y="673884"/>
                  <a:pt x="406940" y="664474"/>
                </a:cubicBezTo>
                <a:cubicBezTo>
                  <a:pt x="412166" y="652972"/>
                  <a:pt x="417393" y="641732"/>
                  <a:pt x="422619" y="630231"/>
                </a:cubicBezTo>
                <a:cubicBezTo>
                  <a:pt x="427285" y="617422"/>
                  <a:pt x="431952" y="604875"/>
                  <a:pt x="436618" y="592066"/>
                </a:cubicBezTo>
                <a:cubicBezTo>
                  <a:pt x="441098" y="578735"/>
                  <a:pt x="445391" y="565665"/>
                  <a:pt x="449870" y="552334"/>
                </a:cubicBezTo>
                <a:cubicBezTo>
                  <a:pt x="453417" y="538480"/>
                  <a:pt x="457150" y="524887"/>
                  <a:pt x="460696" y="511033"/>
                </a:cubicBezTo>
                <a:cubicBezTo>
                  <a:pt x="464056" y="497702"/>
                  <a:pt x="467416" y="484632"/>
                  <a:pt x="470776" y="471301"/>
                </a:cubicBezTo>
                <a:cubicBezTo>
                  <a:pt x="473575" y="458492"/>
                  <a:pt x="476562" y="445945"/>
                  <a:pt x="479362" y="433136"/>
                </a:cubicBezTo>
                <a:cubicBezTo>
                  <a:pt x="479922" y="450127"/>
                  <a:pt x="480295" y="467380"/>
                  <a:pt x="480855" y="484370"/>
                </a:cubicBezTo>
                <a:cubicBezTo>
                  <a:pt x="480295" y="500054"/>
                  <a:pt x="479922" y="515477"/>
                  <a:pt x="479362" y="531161"/>
                </a:cubicBezTo>
                <a:cubicBezTo>
                  <a:pt x="476935" y="545799"/>
                  <a:pt x="474695" y="560176"/>
                  <a:pt x="472269" y="574814"/>
                </a:cubicBezTo>
                <a:cubicBezTo>
                  <a:pt x="468909" y="589452"/>
                  <a:pt x="465549" y="603829"/>
                  <a:pt x="462189" y="618468"/>
                </a:cubicBezTo>
                <a:cubicBezTo>
                  <a:pt x="457523" y="632322"/>
                  <a:pt x="452857" y="645914"/>
                  <a:pt x="448190" y="659769"/>
                </a:cubicBezTo>
                <a:lnTo>
                  <a:pt x="428032" y="701069"/>
                </a:lnTo>
                <a:lnTo>
                  <a:pt x="381369" y="791252"/>
                </a:lnTo>
                <a:lnTo>
                  <a:pt x="429525" y="863920"/>
                </a:lnTo>
                <a:lnTo>
                  <a:pt x="481601" y="931622"/>
                </a:lnTo>
                <a:lnTo>
                  <a:pt x="538531" y="995403"/>
                </a:lnTo>
                <a:lnTo>
                  <a:pt x="599193" y="1053957"/>
                </a:lnTo>
                <a:lnTo>
                  <a:pt x="816831" y="1205045"/>
                </a:lnTo>
                <a:cubicBezTo>
                  <a:pt x="819257" y="1203215"/>
                  <a:pt x="821497" y="1201385"/>
                  <a:pt x="823924" y="1199555"/>
                </a:cubicBezTo>
                <a:cubicBezTo>
                  <a:pt x="817951" y="1177336"/>
                  <a:pt x="811978" y="1154856"/>
                  <a:pt x="806005" y="1132637"/>
                </a:cubicBezTo>
                <a:cubicBezTo>
                  <a:pt x="801338" y="1108589"/>
                  <a:pt x="796672" y="1084802"/>
                  <a:pt x="792006" y="1060753"/>
                </a:cubicBezTo>
                <a:cubicBezTo>
                  <a:pt x="788086" y="1034875"/>
                  <a:pt x="784166" y="1008735"/>
                  <a:pt x="780247" y="982856"/>
                </a:cubicBezTo>
                <a:cubicBezTo>
                  <a:pt x="778380" y="956455"/>
                  <a:pt x="776700" y="929793"/>
                  <a:pt x="774834" y="903391"/>
                </a:cubicBezTo>
                <a:cubicBezTo>
                  <a:pt x="773340" y="875683"/>
                  <a:pt x="771661" y="847975"/>
                  <a:pt x="770167" y="820267"/>
                </a:cubicBezTo>
                <a:lnTo>
                  <a:pt x="770167" y="735313"/>
                </a:lnTo>
                <a:cubicBezTo>
                  <a:pt x="771287" y="706820"/>
                  <a:pt x="772221" y="678066"/>
                  <a:pt x="773340" y="649574"/>
                </a:cubicBezTo>
                <a:cubicBezTo>
                  <a:pt x="775580" y="621343"/>
                  <a:pt x="778007" y="592851"/>
                  <a:pt x="780247" y="564620"/>
                </a:cubicBezTo>
                <a:cubicBezTo>
                  <a:pt x="783606" y="536389"/>
                  <a:pt x="787153" y="508158"/>
                  <a:pt x="790513" y="479927"/>
                </a:cubicBezTo>
                <a:cubicBezTo>
                  <a:pt x="794059" y="452741"/>
                  <a:pt x="797792" y="425295"/>
                  <a:pt x="801338" y="398109"/>
                </a:cubicBezTo>
                <a:cubicBezTo>
                  <a:pt x="806565" y="371708"/>
                  <a:pt x="811604" y="345045"/>
                  <a:pt x="816831" y="318644"/>
                </a:cubicBezTo>
                <a:cubicBezTo>
                  <a:pt x="822990" y="293811"/>
                  <a:pt x="829336" y="268717"/>
                  <a:pt x="835496" y="243884"/>
                </a:cubicBezTo>
                <a:cubicBezTo>
                  <a:pt x="842029" y="220359"/>
                  <a:pt x="848375" y="196571"/>
                  <a:pt x="854908" y="173046"/>
                </a:cubicBezTo>
                <a:cubicBezTo>
                  <a:pt x="862374" y="151611"/>
                  <a:pt x="870027" y="130438"/>
                  <a:pt x="877493" y="109003"/>
                </a:cubicBezTo>
                <a:lnTo>
                  <a:pt x="901571" y="50711"/>
                </a:lnTo>
                <a:lnTo>
                  <a:pt x="93050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3" name="Freeform 18">
            <a:extLst>
              <a:ext uri="{FF2B5EF4-FFF2-40B4-BE49-F238E27FC236}">
                <a16:creationId xmlns:a16="http://schemas.microsoft.com/office/drawing/2014/main" id="{2621EAB0-A53D-4530-9EEE-A5AFBFB06CEB}"/>
              </a:ext>
            </a:extLst>
          </p:cNvPr>
          <p:cNvSpPr>
            <a:spLocks/>
          </p:cNvSpPr>
          <p:nvPr/>
        </p:nvSpPr>
        <p:spPr bwMode="auto">
          <a:xfrm>
            <a:off x="6799336" y="5122835"/>
            <a:ext cx="571846" cy="1418092"/>
          </a:xfrm>
          <a:custGeom>
            <a:avLst/>
            <a:gdLst>
              <a:gd name="connsiteX0" fmla="*/ 426653 w 998239"/>
              <a:gd name="connsiteY0" fmla="*/ 0 h 2601565"/>
              <a:gd name="connsiteX1" fmla="*/ 424499 w 998239"/>
              <a:gd name="connsiteY1" fmla="*/ 8516 h 2601565"/>
              <a:gd name="connsiteX2" fmla="*/ 423485 w 998239"/>
              <a:gd name="connsiteY2" fmla="*/ 14193 h 2601565"/>
              <a:gd name="connsiteX3" fmla="*/ 422345 w 998239"/>
              <a:gd name="connsiteY3" fmla="*/ 17918 h 2601565"/>
              <a:gd name="connsiteX4" fmla="*/ 422345 w 998239"/>
              <a:gd name="connsiteY4" fmla="*/ 20048 h 2601565"/>
              <a:gd name="connsiteX5" fmla="*/ 423485 w 998239"/>
              <a:gd name="connsiteY5" fmla="*/ 21112 h 2601565"/>
              <a:gd name="connsiteX6" fmla="*/ 423485 w 998239"/>
              <a:gd name="connsiteY6" fmla="*/ 22177 h 2601565"/>
              <a:gd name="connsiteX7" fmla="*/ 424499 w 998239"/>
              <a:gd name="connsiteY7" fmla="*/ 22177 h 2601565"/>
              <a:gd name="connsiteX8" fmla="*/ 424499 w 998239"/>
              <a:gd name="connsiteY8" fmla="*/ 23773 h 2601565"/>
              <a:gd name="connsiteX9" fmla="*/ 423485 w 998239"/>
              <a:gd name="connsiteY9" fmla="*/ 26967 h 2601565"/>
              <a:gd name="connsiteX10" fmla="*/ 422345 w 998239"/>
              <a:gd name="connsiteY10" fmla="*/ 31756 h 2601565"/>
              <a:gd name="connsiteX11" fmla="*/ 420825 w 998239"/>
              <a:gd name="connsiteY11" fmla="*/ 39208 h 2601565"/>
              <a:gd name="connsiteX12" fmla="*/ 417658 w 998239"/>
              <a:gd name="connsiteY12" fmla="*/ 49676 h 2601565"/>
              <a:gd name="connsiteX13" fmla="*/ 412844 w 998239"/>
              <a:gd name="connsiteY13" fmla="*/ 64578 h 2601565"/>
              <a:gd name="connsiteX14" fmla="*/ 408157 w 998239"/>
              <a:gd name="connsiteY14" fmla="*/ 82496 h 2601565"/>
              <a:gd name="connsiteX15" fmla="*/ 400683 w 998239"/>
              <a:gd name="connsiteY15" fmla="*/ 105737 h 2601565"/>
              <a:gd name="connsiteX16" fmla="*/ 391815 w 998239"/>
              <a:gd name="connsiteY16" fmla="*/ 133768 h 2601565"/>
              <a:gd name="connsiteX17" fmla="*/ 381174 w 998239"/>
              <a:gd name="connsiteY17" fmla="*/ 177588 h 2601565"/>
              <a:gd name="connsiteX18" fmla="*/ 373826 w 998239"/>
              <a:gd name="connsiteY18" fmla="*/ 224602 h 2601565"/>
              <a:gd name="connsiteX19" fmla="*/ 367999 w 998239"/>
              <a:gd name="connsiteY19" fmla="*/ 272858 h 2601565"/>
              <a:gd name="connsiteX20" fmla="*/ 360145 w 998239"/>
              <a:gd name="connsiteY20" fmla="*/ 324130 h 2601565"/>
              <a:gd name="connsiteX21" fmla="*/ 359005 w 998239"/>
              <a:gd name="connsiteY21" fmla="*/ 335129 h 2601565"/>
              <a:gd name="connsiteX22" fmla="*/ 357484 w 998239"/>
              <a:gd name="connsiteY22" fmla="*/ 351628 h 2601565"/>
              <a:gd name="connsiteX23" fmla="*/ 356344 w 998239"/>
              <a:gd name="connsiteY23" fmla="*/ 369015 h 2601565"/>
              <a:gd name="connsiteX24" fmla="*/ 355331 w 998239"/>
              <a:gd name="connsiteY24" fmla="*/ 387997 h 2601565"/>
              <a:gd name="connsiteX25" fmla="*/ 355331 w 998239"/>
              <a:gd name="connsiteY25" fmla="*/ 407513 h 2601565"/>
              <a:gd name="connsiteX26" fmla="*/ 357484 w 998239"/>
              <a:gd name="connsiteY26" fmla="*/ 425077 h 2601565"/>
              <a:gd name="connsiteX27" fmla="*/ 360145 w 998239"/>
              <a:gd name="connsiteY27" fmla="*/ 440334 h 2601565"/>
              <a:gd name="connsiteX28" fmla="*/ 364832 w 998239"/>
              <a:gd name="connsiteY28" fmla="*/ 450979 h 2601565"/>
              <a:gd name="connsiteX29" fmla="*/ 390168 w 998239"/>
              <a:gd name="connsiteY29" fmla="*/ 448849 h 2601565"/>
              <a:gd name="connsiteX30" fmla="*/ 414997 w 998239"/>
              <a:gd name="connsiteY30" fmla="*/ 440334 h 2601565"/>
              <a:gd name="connsiteX31" fmla="*/ 438687 w 998239"/>
              <a:gd name="connsiteY31" fmla="*/ 426673 h 2601565"/>
              <a:gd name="connsiteX32" fmla="*/ 463010 w 998239"/>
              <a:gd name="connsiteY32" fmla="*/ 407513 h 2601565"/>
              <a:gd name="connsiteX33" fmla="*/ 485179 w 998239"/>
              <a:gd name="connsiteY33" fmla="*/ 385336 h 2601565"/>
              <a:gd name="connsiteX34" fmla="*/ 506842 w 998239"/>
              <a:gd name="connsiteY34" fmla="*/ 358370 h 2601565"/>
              <a:gd name="connsiteX35" fmla="*/ 527364 w 998239"/>
              <a:gd name="connsiteY35" fmla="*/ 329807 h 2601565"/>
              <a:gd name="connsiteX36" fmla="*/ 546367 w 998239"/>
              <a:gd name="connsiteY36" fmla="*/ 299825 h 2601565"/>
              <a:gd name="connsiteX37" fmla="*/ 564862 w 998239"/>
              <a:gd name="connsiteY37" fmla="*/ 268068 h 2601565"/>
              <a:gd name="connsiteX38" fmla="*/ 580697 w 998239"/>
              <a:gd name="connsiteY38" fmla="*/ 235247 h 2601565"/>
              <a:gd name="connsiteX39" fmla="*/ 595519 w 998239"/>
              <a:gd name="connsiteY39" fmla="*/ 203491 h 2601565"/>
              <a:gd name="connsiteX40" fmla="*/ 607680 w 998239"/>
              <a:gd name="connsiteY40" fmla="*/ 172798 h 2601565"/>
              <a:gd name="connsiteX41" fmla="*/ 613508 w 998239"/>
              <a:gd name="connsiteY41" fmla="*/ 172798 h 2601565"/>
              <a:gd name="connsiteX42" fmla="*/ 613508 w 998239"/>
              <a:gd name="connsiteY42" fmla="*/ 175992 h 2601565"/>
              <a:gd name="connsiteX43" fmla="*/ 604006 w 998239"/>
              <a:gd name="connsiteY43" fmla="*/ 206684 h 2601565"/>
              <a:gd name="connsiteX44" fmla="*/ 593365 w 998239"/>
              <a:gd name="connsiteY44" fmla="*/ 238440 h 2601565"/>
              <a:gd name="connsiteX45" fmla="*/ 581837 w 998239"/>
              <a:gd name="connsiteY45" fmla="*/ 269132 h 2601565"/>
              <a:gd name="connsiteX46" fmla="*/ 570183 w 998239"/>
              <a:gd name="connsiteY46" fmla="*/ 298760 h 2601565"/>
              <a:gd name="connsiteX47" fmla="*/ 558021 w 998239"/>
              <a:gd name="connsiteY47" fmla="*/ 327678 h 2601565"/>
              <a:gd name="connsiteX48" fmla="*/ 544339 w 998239"/>
              <a:gd name="connsiteY48" fmla="*/ 354645 h 2601565"/>
              <a:gd name="connsiteX49" fmla="*/ 530025 w 998239"/>
              <a:gd name="connsiteY49" fmla="*/ 380546 h 2601565"/>
              <a:gd name="connsiteX50" fmla="*/ 512669 w 998239"/>
              <a:gd name="connsiteY50" fmla="*/ 404319 h 2601565"/>
              <a:gd name="connsiteX51" fmla="*/ 494680 w 998239"/>
              <a:gd name="connsiteY51" fmla="*/ 427738 h 2601565"/>
              <a:gd name="connsiteX52" fmla="*/ 473524 w 998239"/>
              <a:gd name="connsiteY52" fmla="*/ 446720 h 2601565"/>
              <a:gd name="connsiteX53" fmla="*/ 449329 w 998239"/>
              <a:gd name="connsiteY53" fmla="*/ 464107 h 2601565"/>
              <a:gd name="connsiteX54" fmla="*/ 422345 w 998239"/>
              <a:gd name="connsiteY54" fmla="*/ 479542 h 2601565"/>
              <a:gd name="connsiteX55" fmla="*/ 393842 w 998239"/>
              <a:gd name="connsiteY55" fmla="*/ 491073 h 2601565"/>
              <a:gd name="connsiteX56" fmla="*/ 360145 w 998239"/>
              <a:gd name="connsiteY56" fmla="*/ 499057 h 2601565"/>
              <a:gd name="connsiteX57" fmla="*/ 361158 w 998239"/>
              <a:gd name="connsiteY57" fmla="*/ 554586 h 2601565"/>
              <a:gd name="connsiteX58" fmla="*/ 365845 w 998239"/>
              <a:gd name="connsiteY58" fmla="*/ 607455 h 2601565"/>
              <a:gd name="connsiteX59" fmla="*/ 373826 w 998239"/>
              <a:gd name="connsiteY59" fmla="*/ 657662 h 2601565"/>
              <a:gd name="connsiteX60" fmla="*/ 384341 w 998239"/>
              <a:gd name="connsiteY60" fmla="*/ 705208 h 2601565"/>
              <a:gd name="connsiteX61" fmla="*/ 397516 w 998239"/>
              <a:gd name="connsiteY61" fmla="*/ 750625 h 2601565"/>
              <a:gd name="connsiteX62" fmla="*/ 411831 w 998239"/>
              <a:gd name="connsiteY62" fmla="*/ 794090 h 2601565"/>
              <a:gd name="connsiteX63" fmla="*/ 428172 w 998239"/>
              <a:gd name="connsiteY63" fmla="*/ 835250 h 2601565"/>
              <a:gd name="connsiteX64" fmla="*/ 444515 w 998239"/>
              <a:gd name="connsiteY64" fmla="*/ 875345 h 2601565"/>
              <a:gd name="connsiteX65" fmla="*/ 449329 w 998239"/>
              <a:gd name="connsiteY65" fmla="*/ 884925 h 2601565"/>
              <a:gd name="connsiteX66" fmla="*/ 453509 w 998239"/>
              <a:gd name="connsiteY66" fmla="*/ 896634 h 2601565"/>
              <a:gd name="connsiteX67" fmla="*/ 459336 w 998239"/>
              <a:gd name="connsiteY67" fmla="*/ 909231 h 2601565"/>
              <a:gd name="connsiteX68" fmla="*/ 464657 w 998239"/>
              <a:gd name="connsiteY68" fmla="*/ 922536 h 2601565"/>
              <a:gd name="connsiteX69" fmla="*/ 471498 w 998239"/>
              <a:gd name="connsiteY69" fmla="*/ 935132 h 2601565"/>
              <a:gd name="connsiteX70" fmla="*/ 479352 w 998239"/>
              <a:gd name="connsiteY70" fmla="*/ 945776 h 2601565"/>
              <a:gd name="connsiteX71" fmla="*/ 488853 w 998239"/>
              <a:gd name="connsiteY71" fmla="*/ 955180 h 2601565"/>
              <a:gd name="connsiteX72" fmla="*/ 499494 w 998239"/>
              <a:gd name="connsiteY72" fmla="*/ 962099 h 2601565"/>
              <a:gd name="connsiteX73" fmla="*/ 512163 w 998239"/>
              <a:gd name="connsiteY73" fmla="*/ 964760 h 2601565"/>
              <a:gd name="connsiteX74" fmla="*/ 525338 w 998239"/>
              <a:gd name="connsiteY74" fmla="*/ 964228 h 2601565"/>
              <a:gd name="connsiteX75" fmla="*/ 549027 w 998239"/>
              <a:gd name="connsiteY75" fmla="*/ 956244 h 2601565"/>
              <a:gd name="connsiteX76" fmla="*/ 570183 w 998239"/>
              <a:gd name="connsiteY76" fmla="*/ 943116 h 2601565"/>
              <a:gd name="connsiteX77" fmla="*/ 590705 w 998239"/>
              <a:gd name="connsiteY77" fmla="*/ 926617 h 2601565"/>
              <a:gd name="connsiteX78" fmla="*/ 607680 w 998239"/>
              <a:gd name="connsiteY78" fmla="*/ 907101 h 2601565"/>
              <a:gd name="connsiteX79" fmla="*/ 624022 w 998239"/>
              <a:gd name="connsiteY79" fmla="*/ 885989 h 2601565"/>
              <a:gd name="connsiteX80" fmla="*/ 639350 w 998239"/>
              <a:gd name="connsiteY80" fmla="*/ 863813 h 2601565"/>
              <a:gd name="connsiteX81" fmla="*/ 653032 w 998239"/>
              <a:gd name="connsiteY81" fmla="*/ 842701 h 2601565"/>
              <a:gd name="connsiteX82" fmla="*/ 664687 w 998239"/>
              <a:gd name="connsiteY82" fmla="*/ 822476 h 2601565"/>
              <a:gd name="connsiteX83" fmla="*/ 690530 w 998239"/>
              <a:gd name="connsiteY83" fmla="*/ 776527 h 2601565"/>
              <a:gd name="connsiteX84" fmla="*/ 715359 w 998239"/>
              <a:gd name="connsiteY84" fmla="*/ 724723 h 2601565"/>
              <a:gd name="connsiteX85" fmla="*/ 740189 w 998239"/>
              <a:gd name="connsiteY85" fmla="*/ 668129 h 2601565"/>
              <a:gd name="connsiteX86" fmla="*/ 763372 w 998239"/>
              <a:gd name="connsiteY86" fmla="*/ 606390 h 2601565"/>
              <a:gd name="connsiteX87" fmla="*/ 784528 w 998239"/>
              <a:gd name="connsiteY87" fmla="*/ 541280 h 2601565"/>
              <a:gd name="connsiteX88" fmla="*/ 803530 w 998239"/>
              <a:gd name="connsiteY88" fmla="*/ 472090 h 2601565"/>
              <a:gd name="connsiteX89" fmla="*/ 820886 w 998239"/>
              <a:gd name="connsiteY89" fmla="*/ 399707 h 2601565"/>
              <a:gd name="connsiteX90" fmla="*/ 833553 w 998239"/>
              <a:gd name="connsiteY90" fmla="*/ 324662 h 2601565"/>
              <a:gd name="connsiteX91" fmla="*/ 843055 w 998239"/>
              <a:gd name="connsiteY91" fmla="*/ 247843 h 2601565"/>
              <a:gd name="connsiteX92" fmla="*/ 848882 w 998239"/>
              <a:gd name="connsiteY92" fmla="*/ 169250 h 2601565"/>
              <a:gd name="connsiteX93" fmla="*/ 853569 w 998239"/>
              <a:gd name="connsiteY93" fmla="*/ 172798 h 2601565"/>
              <a:gd name="connsiteX94" fmla="*/ 857370 w 998239"/>
              <a:gd name="connsiteY94" fmla="*/ 181846 h 2601565"/>
              <a:gd name="connsiteX95" fmla="*/ 860537 w 998239"/>
              <a:gd name="connsiteY95" fmla="*/ 195152 h 2601565"/>
              <a:gd name="connsiteX96" fmla="*/ 862057 w 998239"/>
              <a:gd name="connsiteY96" fmla="*/ 212538 h 2601565"/>
              <a:gd name="connsiteX97" fmla="*/ 863070 w 998239"/>
              <a:gd name="connsiteY97" fmla="*/ 232586 h 2601565"/>
              <a:gd name="connsiteX98" fmla="*/ 863070 w 998239"/>
              <a:gd name="connsiteY98" fmla="*/ 255827 h 2601565"/>
              <a:gd name="connsiteX99" fmla="*/ 863070 w 998239"/>
              <a:gd name="connsiteY99" fmla="*/ 280664 h 2601565"/>
              <a:gd name="connsiteX100" fmla="*/ 862057 w 998239"/>
              <a:gd name="connsiteY100" fmla="*/ 307630 h 2601565"/>
              <a:gd name="connsiteX101" fmla="*/ 860537 w 998239"/>
              <a:gd name="connsiteY101" fmla="*/ 335129 h 2601565"/>
              <a:gd name="connsiteX102" fmla="*/ 858383 w 998239"/>
              <a:gd name="connsiteY102" fmla="*/ 363160 h 2601565"/>
              <a:gd name="connsiteX103" fmla="*/ 855216 w 998239"/>
              <a:gd name="connsiteY103" fmla="*/ 391191 h 2601565"/>
              <a:gd name="connsiteX104" fmla="*/ 853569 w 998239"/>
              <a:gd name="connsiteY104" fmla="*/ 418157 h 2601565"/>
              <a:gd name="connsiteX105" fmla="*/ 850402 w 998239"/>
              <a:gd name="connsiteY105" fmla="*/ 442995 h 2601565"/>
              <a:gd name="connsiteX106" fmla="*/ 847869 w 998239"/>
              <a:gd name="connsiteY106" fmla="*/ 466236 h 2601565"/>
              <a:gd name="connsiteX107" fmla="*/ 844701 w 998239"/>
              <a:gd name="connsiteY107" fmla="*/ 486283 h 2601565"/>
              <a:gd name="connsiteX108" fmla="*/ 842041 w 998239"/>
              <a:gd name="connsiteY108" fmla="*/ 502782 h 2601565"/>
              <a:gd name="connsiteX109" fmla="*/ 839888 w 998239"/>
              <a:gd name="connsiteY109" fmla="*/ 515910 h 2601565"/>
              <a:gd name="connsiteX110" fmla="*/ 801883 w 998239"/>
              <a:gd name="connsiteY110" fmla="*/ 666000 h 2601565"/>
              <a:gd name="connsiteX111" fmla="*/ 832540 w 998239"/>
              <a:gd name="connsiteY111" fmla="*/ 662984 h 2601565"/>
              <a:gd name="connsiteX112" fmla="*/ 861044 w 998239"/>
              <a:gd name="connsiteY112" fmla="*/ 655533 h 2601565"/>
              <a:gd name="connsiteX113" fmla="*/ 887900 w 998239"/>
              <a:gd name="connsiteY113" fmla="*/ 644888 h 2601565"/>
              <a:gd name="connsiteX114" fmla="*/ 913743 w 998239"/>
              <a:gd name="connsiteY114" fmla="*/ 631228 h 2601565"/>
              <a:gd name="connsiteX115" fmla="*/ 937052 w 998239"/>
              <a:gd name="connsiteY115" fmla="*/ 615793 h 2601565"/>
              <a:gd name="connsiteX116" fmla="*/ 958081 w 998239"/>
              <a:gd name="connsiteY116" fmla="*/ 598939 h 2601565"/>
              <a:gd name="connsiteX117" fmla="*/ 978224 w 998239"/>
              <a:gd name="connsiteY117" fmla="*/ 581553 h 2601565"/>
              <a:gd name="connsiteX118" fmla="*/ 996719 w 998239"/>
              <a:gd name="connsiteY118" fmla="*/ 565054 h 2601565"/>
              <a:gd name="connsiteX119" fmla="*/ 998239 w 998239"/>
              <a:gd name="connsiteY119" fmla="*/ 573037 h 2601565"/>
              <a:gd name="connsiteX120" fmla="*/ 981391 w 998239"/>
              <a:gd name="connsiteY120" fmla="*/ 598939 h 2601565"/>
              <a:gd name="connsiteX121" fmla="*/ 960742 w 998239"/>
              <a:gd name="connsiteY121" fmla="*/ 623776 h 2601565"/>
              <a:gd name="connsiteX122" fmla="*/ 935912 w 998239"/>
              <a:gd name="connsiteY122" fmla="*/ 645953 h 2601565"/>
              <a:gd name="connsiteX123" fmla="*/ 908042 w 998239"/>
              <a:gd name="connsiteY123" fmla="*/ 666000 h 2601565"/>
              <a:gd name="connsiteX124" fmla="*/ 878399 w 998239"/>
              <a:gd name="connsiteY124" fmla="*/ 684096 h 2601565"/>
              <a:gd name="connsiteX125" fmla="*/ 846728 w 998239"/>
              <a:gd name="connsiteY125" fmla="*/ 699886 h 2601565"/>
              <a:gd name="connsiteX126" fmla="*/ 814044 w 998239"/>
              <a:gd name="connsiteY126" fmla="*/ 712127 h 2601565"/>
              <a:gd name="connsiteX127" fmla="*/ 780728 w 998239"/>
              <a:gd name="connsiteY127" fmla="*/ 720997 h 2601565"/>
              <a:gd name="connsiteX128" fmla="*/ 773886 w 998239"/>
              <a:gd name="connsiteY128" fmla="*/ 742287 h 2601565"/>
              <a:gd name="connsiteX129" fmla="*/ 764385 w 998239"/>
              <a:gd name="connsiteY129" fmla="*/ 767124 h 2601565"/>
              <a:gd name="connsiteX130" fmla="*/ 753871 w 998239"/>
              <a:gd name="connsiteY130" fmla="*/ 793026 h 2601565"/>
              <a:gd name="connsiteX131" fmla="*/ 740189 w 998239"/>
              <a:gd name="connsiteY131" fmla="*/ 821057 h 2601565"/>
              <a:gd name="connsiteX132" fmla="*/ 725874 w 998239"/>
              <a:gd name="connsiteY132" fmla="*/ 850507 h 2601565"/>
              <a:gd name="connsiteX133" fmla="*/ 710546 w 998239"/>
              <a:gd name="connsiteY133" fmla="*/ 879603 h 2601565"/>
              <a:gd name="connsiteX134" fmla="*/ 705253 w 998239"/>
              <a:gd name="connsiteY134" fmla="*/ 888509 h 2601565"/>
              <a:gd name="connsiteX135" fmla="*/ 657504 w 998239"/>
              <a:gd name="connsiteY135" fmla="*/ 965731 h 2601565"/>
              <a:gd name="connsiteX136" fmla="*/ 646192 w 998239"/>
              <a:gd name="connsiteY136" fmla="*/ 981082 h 2601565"/>
              <a:gd name="connsiteX137" fmla="*/ 631877 w 998239"/>
              <a:gd name="connsiteY137" fmla="*/ 1000774 h 2601565"/>
              <a:gd name="connsiteX138" fmla="*/ 618195 w 998239"/>
              <a:gd name="connsiteY138" fmla="*/ 1014967 h 2601565"/>
              <a:gd name="connsiteX139" fmla="*/ 620348 w 998239"/>
              <a:gd name="connsiteY139" fmla="*/ 1025612 h 2601565"/>
              <a:gd name="connsiteX140" fmla="*/ 624022 w 998239"/>
              <a:gd name="connsiteY140" fmla="*/ 1027740 h 2601565"/>
              <a:gd name="connsiteX141" fmla="*/ 633700 w 998239"/>
              <a:gd name="connsiteY141" fmla="*/ 1024852 h 2601565"/>
              <a:gd name="connsiteX142" fmla="*/ 609304 w 998239"/>
              <a:gd name="connsiteY142" fmla="*/ 1157153 h 2601565"/>
              <a:gd name="connsiteX143" fmla="*/ 598179 w 998239"/>
              <a:gd name="connsiteY143" fmla="*/ 1179427 h 2601565"/>
              <a:gd name="connsiteX144" fmla="*/ 587538 w 998239"/>
              <a:gd name="connsiteY144" fmla="*/ 1212780 h 2601565"/>
              <a:gd name="connsiteX145" fmla="*/ 579177 w 998239"/>
              <a:gd name="connsiteY145" fmla="*/ 1247552 h 2601565"/>
              <a:gd name="connsiteX146" fmla="*/ 574363 w 998239"/>
              <a:gd name="connsiteY146" fmla="*/ 1283035 h 2601565"/>
              <a:gd name="connsiteX147" fmla="*/ 572336 w 998239"/>
              <a:gd name="connsiteY147" fmla="*/ 1320468 h 2601565"/>
              <a:gd name="connsiteX148" fmla="*/ 571196 w 998239"/>
              <a:gd name="connsiteY148" fmla="*/ 1358079 h 2601565"/>
              <a:gd name="connsiteX149" fmla="*/ 572336 w 998239"/>
              <a:gd name="connsiteY149" fmla="*/ 1395691 h 2601565"/>
              <a:gd name="connsiteX150" fmla="*/ 574363 w 998239"/>
              <a:gd name="connsiteY150" fmla="*/ 1434189 h 2601565"/>
              <a:gd name="connsiteX151" fmla="*/ 577023 w 998239"/>
              <a:gd name="connsiteY151" fmla="*/ 1472331 h 2601565"/>
              <a:gd name="connsiteX152" fmla="*/ 580190 w 998239"/>
              <a:gd name="connsiteY152" fmla="*/ 1509765 h 2601565"/>
              <a:gd name="connsiteX153" fmla="*/ 580697 w 998239"/>
              <a:gd name="connsiteY153" fmla="*/ 1564763 h 2601565"/>
              <a:gd name="connsiteX154" fmla="*/ 578037 w 998239"/>
              <a:gd name="connsiteY154" fmla="*/ 1619760 h 2601565"/>
              <a:gd name="connsiteX155" fmla="*/ 573350 w 998239"/>
              <a:gd name="connsiteY155" fmla="*/ 1672629 h 2601565"/>
              <a:gd name="connsiteX156" fmla="*/ 567522 w 998239"/>
              <a:gd name="connsiteY156" fmla="*/ 1724432 h 2601565"/>
              <a:gd name="connsiteX157" fmla="*/ 564474 w 998239"/>
              <a:gd name="connsiteY157" fmla="*/ 1798067 h 2601565"/>
              <a:gd name="connsiteX158" fmla="*/ 565843 w 998239"/>
              <a:gd name="connsiteY158" fmla="*/ 1798067 h 2601565"/>
              <a:gd name="connsiteX159" fmla="*/ 596167 w 998239"/>
              <a:gd name="connsiteY159" fmla="*/ 2004317 h 2601565"/>
              <a:gd name="connsiteX160" fmla="*/ 614772 w 998239"/>
              <a:gd name="connsiteY160" fmla="*/ 2015335 h 2601565"/>
              <a:gd name="connsiteX161" fmla="*/ 633212 w 998239"/>
              <a:gd name="connsiteY161" fmla="*/ 2026005 h 2601565"/>
              <a:gd name="connsiteX162" fmla="*/ 649037 w 998239"/>
              <a:gd name="connsiteY162" fmla="*/ 2036824 h 2601565"/>
              <a:gd name="connsiteX163" fmla="*/ 682546 w 998239"/>
              <a:gd name="connsiteY163" fmla="*/ 2063750 h 2601565"/>
              <a:gd name="connsiteX164" fmla="*/ 712427 w 998239"/>
              <a:gd name="connsiteY164" fmla="*/ 2092373 h 2601565"/>
              <a:gd name="connsiteX165" fmla="*/ 738220 w 998239"/>
              <a:gd name="connsiteY165" fmla="*/ 2120464 h 2601565"/>
              <a:gd name="connsiteX166" fmla="*/ 761610 w 998239"/>
              <a:gd name="connsiteY166" fmla="*/ 2148686 h 2601565"/>
              <a:gd name="connsiteX167" fmla="*/ 783089 w 998239"/>
              <a:gd name="connsiteY167" fmla="*/ 2177264 h 2601565"/>
              <a:gd name="connsiteX168" fmla="*/ 803347 w 998239"/>
              <a:gd name="connsiteY168" fmla="*/ 2204774 h 2601565"/>
              <a:gd name="connsiteX169" fmla="*/ 821429 w 998239"/>
              <a:gd name="connsiteY169" fmla="*/ 2231393 h 2601565"/>
              <a:gd name="connsiteX170" fmla="*/ 812873 w 998239"/>
              <a:gd name="connsiteY170" fmla="*/ 2236092 h 2601565"/>
              <a:gd name="connsiteX171" fmla="*/ 783805 w 998239"/>
              <a:gd name="connsiteY171" fmla="*/ 2203301 h 2601565"/>
              <a:gd name="connsiteX172" fmla="*/ 753719 w 998239"/>
              <a:gd name="connsiteY172" fmla="*/ 2172059 h 2601565"/>
              <a:gd name="connsiteX173" fmla="*/ 722647 w 998239"/>
              <a:gd name="connsiteY173" fmla="*/ 2142999 h 2601565"/>
              <a:gd name="connsiteX174" fmla="*/ 690330 w 998239"/>
              <a:gd name="connsiteY174" fmla="*/ 2116510 h 2601565"/>
              <a:gd name="connsiteX175" fmla="*/ 655982 w 998239"/>
              <a:gd name="connsiteY175" fmla="*/ 2093118 h 2601565"/>
              <a:gd name="connsiteX176" fmla="*/ 620297 w 998239"/>
              <a:gd name="connsiteY176" fmla="*/ 2072215 h 2601565"/>
              <a:gd name="connsiteX177" fmla="*/ 583862 w 998239"/>
              <a:gd name="connsiteY177" fmla="*/ 2054108 h 2601565"/>
              <a:gd name="connsiteX178" fmla="*/ 545427 w 998239"/>
              <a:gd name="connsiteY178" fmla="*/ 2040553 h 2601565"/>
              <a:gd name="connsiteX179" fmla="*/ 511522 w 998239"/>
              <a:gd name="connsiteY179" fmla="*/ 2221026 h 2601565"/>
              <a:gd name="connsiteX180" fmla="*/ 546020 w 998239"/>
              <a:gd name="connsiteY180" fmla="*/ 2245768 h 2601565"/>
              <a:gd name="connsiteX181" fmla="*/ 576539 w 998239"/>
              <a:gd name="connsiteY181" fmla="*/ 2272514 h 2601565"/>
              <a:gd name="connsiteX182" fmla="*/ 601206 w 998239"/>
              <a:gd name="connsiteY182" fmla="*/ 2299617 h 2601565"/>
              <a:gd name="connsiteX183" fmla="*/ 620912 w 998239"/>
              <a:gd name="connsiteY183" fmla="*/ 2328269 h 2601565"/>
              <a:gd name="connsiteX184" fmla="*/ 635746 w 998239"/>
              <a:gd name="connsiteY184" fmla="*/ 2357733 h 2601565"/>
              <a:gd name="connsiteX185" fmla="*/ 645162 w 998239"/>
              <a:gd name="connsiteY185" fmla="*/ 2386515 h 2601565"/>
              <a:gd name="connsiteX186" fmla="*/ 649446 w 998239"/>
              <a:gd name="connsiteY186" fmla="*/ 2415678 h 2601565"/>
              <a:gd name="connsiteX187" fmla="*/ 648196 w 998239"/>
              <a:gd name="connsiteY187" fmla="*/ 2444260 h 2601565"/>
              <a:gd name="connsiteX188" fmla="*/ 641984 w 998239"/>
              <a:gd name="connsiteY188" fmla="*/ 2470935 h 2601565"/>
              <a:gd name="connsiteX189" fmla="*/ 637257 w 998239"/>
              <a:gd name="connsiteY189" fmla="*/ 2472280 h 2601565"/>
              <a:gd name="connsiteX190" fmla="*/ 635317 w 998239"/>
              <a:gd name="connsiteY190" fmla="*/ 2465092 h 2601565"/>
              <a:gd name="connsiteX191" fmla="*/ 641087 w 998239"/>
              <a:gd name="connsiteY191" fmla="*/ 2449008 h 2601565"/>
              <a:gd name="connsiteX192" fmla="*/ 641384 w 998239"/>
              <a:gd name="connsiteY192" fmla="*/ 2430972 h 2601565"/>
              <a:gd name="connsiteX193" fmla="*/ 639215 w 998239"/>
              <a:gd name="connsiteY193" fmla="*/ 2410982 h 2601565"/>
              <a:gd name="connsiteX194" fmla="*/ 632287 w 998239"/>
              <a:gd name="connsiteY194" fmla="*/ 2390884 h 2601565"/>
              <a:gd name="connsiteX195" fmla="*/ 621944 w 998239"/>
              <a:gd name="connsiteY195" fmla="*/ 2369828 h 2601565"/>
              <a:gd name="connsiteX196" fmla="*/ 609133 w 998239"/>
              <a:gd name="connsiteY196" fmla="*/ 2349453 h 2601565"/>
              <a:gd name="connsiteX197" fmla="*/ 593107 w 998239"/>
              <a:gd name="connsiteY197" fmla="*/ 2329922 h 2601565"/>
              <a:gd name="connsiteX198" fmla="*/ 574242 w 998239"/>
              <a:gd name="connsiteY198" fmla="*/ 2311561 h 2601565"/>
              <a:gd name="connsiteX199" fmla="*/ 554736 w 998239"/>
              <a:gd name="connsiteY199" fmla="*/ 2295077 h 2601565"/>
              <a:gd name="connsiteX200" fmla="*/ 542732 w 998239"/>
              <a:gd name="connsiteY200" fmla="*/ 2286998 h 2601565"/>
              <a:gd name="connsiteX201" fmla="*/ 533341 w 998239"/>
              <a:gd name="connsiteY201" fmla="*/ 2278769 h 2601565"/>
              <a:gd name="connsiteX202" fmla="*/ 523778 w 998239"/>
              <a:gd name="connsiteY202" fmla="*/ 2272829 h 2601565"/>
              <a:gd name="connsiteX203" fmla="*/ 514151 w 998239"/>
              <a:gd name="connsiteY203" fmla="*/ 2267440 h 2601565"/>
              <a:gd name="connsiteX204" fmla="*/ 503656 w 998239"/>
              <a:gd name="connsiteY204" fmla="*/ 2264952 h 2601565"/>
              <a:gd name="connsiteX205" fmla="*/ 491006 w 998239"/>
              <a:gd name="connsiteY205" fmla="*/ 2308954 h 2601565"/>
              <a:gd name="connsiteX206" fmla="*/ 476330 w 998239"/>
              <a:gd name="connsiteY206" fmla="*/ 2349959 h 2601565"/>
              <a:gd name="connsiteX207" fmla="*/ 459509 w 998239"/>
              <a:gd name="connsiteY207" fmla="*/ 2391527 h 2601565"/>
              <a:gd name="connsiteX208" fmla="*/ 439580 w 998239"/>
              <a:gd name="connsiteY208" fmla="*/ 2432199 h 2601565"/>
              <a:gd name="connsiteX209" fmla="*/ 416585 w 998239"/>
              <a:gd name="connsiteY209" fmla="*/ 2475063 h 2601565"/>
              <a:gd name="connsiteX210" fmla="*/ 389961 w 998239"/>
              <a:gd name="connsiteY210" fmla="*/ 2519626 h 2601565"/>
              <a:gd name="connsiteX211" fmla="*/ 384223 w 998239"/>
              <a:gd name="connsiteY211" fmla="*/ 2526793 h 2601565"/>
              <a:gd name="connsiteX212" fmla="*/ 377695 w 998239"/>
              <a:gd name="connsiteY212" fmla="*/ 2537945 h 2601565"/>
              <a:gd name="connsiteX213" fmla="*/ 368996 w 998239"/>
              <a:gd name="connsiteY213" fmla="*/ 2549023 h 2601565"/>
              <a:gd name="connsiteX214" fmla="*/ 360933 w 998239"/>
              <a:gd name="connsiteY214" fmla="*/ 2560863 h 2601565"/>
              <a:gd name="connsiteX215" fmla="*/ 351567 w 998239"/>
              <a:gd name="connsiteY215" fmla="*/ 2573185 h 2601565"/>
              <a:gd name="connsiteX216" fmla="*/ 341532 w 998239"/>
              <a:gd name="connsiteY216" fmla="*/ 2583296 h 2601565"/>
              <a:gd name="connsiteX217" fmla="*/ 331557 w 998239"/>
              <a:gd name="connsiteY217" fmla="*/ 2592037 h 2601565"/>
              <a:gd name="connsiteX218" fmla="*/ 321124 w 998239"/>
              <a:gd name="connsiteY218" fmla="*/ 2598545 h 2601565"/>
              <a:gd name="connsiteX219" fmla="*/ 312044 w 998239"/>
              <a:gd name="connsiteY219" fmla="*/ 2601565 h 2601565"/>
              <a:gd name="connsiteX220" fmla="*/ 309960 w 998239"/>
              <a:gd name="connsiteY220" fmla="*/ 2597301 h 2601565"/>
              <a:gd name="connsiteX221" fmla="*/ 342120 w 998239"/>
              <a:gd name="connsiteY221" fmla="*/ 2563687 h 2601565"/>
              <a:gd name="connsiteX222" fmla="*/ 370336 w 998239"/>
              <a:gd name="connsiteY222" fmla="*/ 2526618 h 2601565"/>
              <a:gd name="connsiteX223" fmla="*/ 394287 w 998239"/>
              <a:gd name="connsiteY223" fmla="*/ 2487031 h 2601565"/>
              <a:gd name="connsiteX224" fmla="*/ 413201 w 998239"/>
              <a:gd name="connsiteY224" fmla="*/ 2447908 h 2601565"/>
              <a:gd name="connsiteX225" fmla="*/ 428806 w 998239"/>
              <a:gd name="connsiteY225" fmla="*/ 2409545 h 2601565"/>
              <a:gd name="connsiteX226" fmla="*/ 435216 w 998239"/>
              <a:gd name="connsiteY226" fmla="*/ 2381215 h 2601565"/>
              <a:gd name="connsiteX227" fmla="*/ 437508 w 998239"/>
              <a:gd name="connsiteY227" fmla="*/ 2382004 h 2601565"/>
              <a:gd name="connsiteX228" fmla="*/ 438204 w 998239"/>
              <a:gd name="connsiteY228" fmla="*/ 2381394 h 2601565"/>
              <a:gd name="connsiteX229" fmla="*/ 438054 w 998239"/>
              <a:gd name="connsiteY229" fmla="*/ 2380044 h 2601565"/>
              <a:gd name="connsiteX230" fmla="*/ 437652 w 998239"/>
              <a:gd name="connsiteY230" fmla="*/ 2379080 h 2601565"/>
              <a:gd name="connsiteX231" fmla="*/ 436750 w 998239"/>
              <a:gd name="connsiteY231" fmla="*/ 2377071 h 2601565"/>
              <a:gd name="connsiteX232" fmla="*/ 437767 w 998239"/>
              <a:gd name="connsiteY232" fmla="*/ 2375523 h 2601565"/>
              <a:gd name="connsiteX233" fmla="*/ 437711 w 998239"/>
              <a:gd name="connsiteY233" fmla="*/ 2374255 h 2601565"/>
              <a:gd name="connsiteX234" fmla="*/ 438004 w 998239"/>
              <a:gd name="connsiteY234" fmla="*/ 2372682 h 2601565"/>
              <a:gd name="connsiteX235" fmla="*/ 437308 w 998239"/>
              <a:gd name="connsiteY235" fmla="*/ 2373292 h 2601565"/>
              <a:gd name="connsiteX236" fmla="*/ 437711 w 998239"/>
              <a:gd name="connsiteY236" fmla="*/ 2374255 h 2601565"/>
              <a:gd name="connsiteX237" fmla="*/ 435216 w 998239"/>
              <a:gd name="connsiteY237" fmla="*/ 2381215 h 2601565"/>
              <a:gd name="connsiteX238" fmla="*/ 419562 w 998239"/>
              <a:gd name="connsiteY238" fmla="*/ 2378474 h 2601565"/>
              <a:gd name="connsiteX239" fmla="*/ 399876 w 998239"/>
              <a:gd name="connsiteY239" fmla="*/ 2379925 h 2601565"/>
              <a:gd name="connsiteX240" fmla="*/ 378919 w 998239"/>
              <a:gd name="connsiteY240" fmla="*/ 2383310 h 2601565"/>
              <a:gd name="connsiteX241" fmla="*/ 355837 w 998239"/>
              <a:gd name="connsiteY241" fmla="*/ 2389713 h 2601565"/>
              <a:gd name="connsiteX242" fmla="*/ 331860 w 998239"/>
              <a:gd name="connsiteY242" fmla="*/ 2398379 h 2601565"/>
              <a:gd name="connsiteX243" fmla="*/ 307564 w 998239"/>
              <a:gd name="connsiteY243" fmla="*/ 2407986 h 2601565"/>
              <a:gd name="connsiteX244" fmla="*/ 283791 w 998239"/>
              <a:gd name="connsiteY244" fmla="*/ 2419271 h 2601565"/>
              <a:gd name="connsiteX245" fmla="*/ 261091 w 998239"/>
              <a:gd name="connsiteY245" fmla="*/ 2430275 h 2601565"/>
              <a:gd name="connsiteX246" fmla="*/ 258707 w 998239"/>
              <a:gd name="connsiteY246" fmla="*/ 2431515 h 2601565"/>
              <a:gd name="connsiteX247" fmla="*/ 264907 w 998239"/>
              <a:gd name="connsiteY247" fmla="*/ 2418233 h 2601565"/>
              <a:gd name="connsiteX248" fmla="*/ 283331 w 998239"/>
              <a:gd name="connsiteY248" fmla="*/ 2403215 h 2601565"/>
              <a:gd name="connsiteX249" fmla="*/ 306269 w 998239"/>
              <a:gd name="connsiteY249" fmla="*/ 2389370 h 2601565"/>
              <a:gd name="connsiteX250" fmla="*/ 330709 w 998239"/>
              <a:gd name="connsiteY250" fmla="*/ 2376839 h 2601565"/>
              <a:gd name="connsiteX251" fmla="*/ 356078 w 998239"/>
              <a:gd name="connsiteY251" fmla="*/ 2366953 h 2601565"/>
              <a:gd name="connsiteX252" fmla="*/ 384546 w 998239"/>
              <a:gd name="connsiteY252" fmla="*/ 2359782 h 2601565"/>
              <a:gd name="connsiteX253" fmla="*/ 448037 w 998239"/>
              <a:gd name="connsiteY253" fmla="*/ 2345291 h 2601565"/>
              <a:gd name="connsiteX254" fmla="*/ 456052 w 998239"/>
              <a:gd name="connsiteY254" fmla="*/ 2295805 h 2601565"/>
              <a:gd name="connsiteX255" fmla="*/ 459891 w 998239"/>
              <a:gd name="connsiteY255" fmla="*/ 2246520 h 2601565"/>
              <a:gd name="connsiteX256" fmla="*/ 459547 w 998239"/>
              <a:gd name="connsiteY256" fmla="*/ 2196621 h 2601565"/>
              <a:gd name="connsiteX257" fmla="*/ 455007 w 998239"/>
              <a:gd name="connsiteY257" fmla="*/ 2147109 h 2601565"/>
              <a:gd name="connsiteX258" fmla="*/ 414605 w 998239"/>
              <a:gd name="connsiteY258" fmla="*/ 1999908 h 2601565"/>
              <a:gd name="connsiteX259" fmla="*/ 392039 w 998239"/>
              <a:gd name="connsiteY259" fmla="*/ 2033339 h 2601565"/>
              <a:gd name="connsiteX260" fmla="*/ 351498 w 998239"/>
              <a:gd name="connsiteY260" fmla="*/ 2087417 h 2601565"/>
              <a:gd name="connsiteX261" fmla="*/ 308424 w 998239"/>
              <a:gd name="connsiteY261" fmla="*/ 2139893 h 2601565"/>
              <a:gd name="connsiteX262" fmla="*/ 266098 w 998239"/>
              <a:gd name="connsiteY262" fmla="*/ 2190203 h 2601565"/>
              <a:gd name="connsiteX263" fmla="*/ 221074 w 998239"/>
              <a:gd name="connsiteY263" fmla="*/ 2236952 h 2601565"/>
              <a:gd name="connsiteX264" fmla="*/ 175500 w 998239"/>
              <a:gd name="connsiteY264" fmla="*/ 2279195 h 2601565"/>
              <a:gd name="connsiteX265" fmla="*/ 130958 w 998239"/>
              <a:gd name="connsiteY265" fmla="*/ 2318489 h 2601565"/>
              <a:gd name="connsiteX266" fmla="*/ 86731 w 998239"/>
              <a:gd name="connsiteY266" fmla="*/ 2351876 h 2601565"/>
              <a:gd name="connsiteX267" fmla="*/ 43708 w 998239"/>
              <a:gd name="connsiteY267" fmla="*/ 2380769 h 2601565"/>
              <a:gd name="connsiteX268" fmla="*/ 0 w 998239"/>
              <a:gd name="connsiteY268" fmla="*/ 2402513 h 2601565"/>
              <a:gd name="connsiteX269" fmla="*/ 7680 w 998239"/>
              <a:gd name="connsiteY269" fmla="*/ 2395440 h 2601565"/>
              <a:gd name="connsiteX270" fmla="*/ 12312 w 998239"/>
              <a:gd name="connsiteY270" fmla="*/ 2390461 h 2601565"/>
              <a:gd name="connsiteX271" fmla="*/ 15901 w 998239"/>
              <a:gd name="connsiteY271" fmla="*/ 2387490 h 2601565"/>
              <a:gd name="connsiteX272" fmla="*/ 17197 w 998239"/>
              <a:gd name="connsiteY272" fmla="*/ 2385386 h 2601565"/>
              <a:gd name="connsiteX273" fmla="*/ 16525 w 998239"/>
              <a:gd name="connsiteY273" fmla="*/ 2383620 h 2601565"/>
              <a:gd name="connsiteX274" fmla="*/ 17174 w 998239"/>
              <a:gd name="connsiteY274" fmla="*/ 2382567 h 2601565"/>
              <a:gd name="connsiteX275" fmla="*/ 15999 w 998239"/>
              <a:gd name="connsiteY275" fmla="*/ 2381933 h 2601565"/>
              <a:gd name="connsiteX276" fmla="*/ 16971 w 998239"/>
              <a:gd name="connsiteY276" fmla="*/ 2380354 h 2601565"/>
              <a:gd name="connsiteX277" fmla="*/ 20090 w 998239"/>
              <a:gd name="connsiteY277" fmla="*/ 2377830 h 2601565"/>
              <a:gd name="connsiteX278" fmla="*/ 24327 w 998239"/>
              <a:gd name="connsiteY278" fmla="*/ 2373807 h 2601565"/>
              <a:gd name="connsiteX279" fmla="*/ 30627 w 998239"/>
              <a:gd name="connsiteY279" fmla="*/ 2367391 h 2601565"/>
              <a:gd name="connsiteX280" fmla="*/ 40670 w 998239"/>
              <a:gd name="connsiteY280" fmla="*/ 2359024 h 2601565"/>
              <a:gd name="connsiteX281" fmla="*/ 55321 w 998239"/>
              <a:gd name="connsiteY281" fmla="*/ 2347300 h 2601565"/>
              <a:gd name="connsiteX282" fmla="*/ 71663 w 998239"/>
              <a:gd name="connsiteY282" fmla="*/ 2332515 h 2601565"/>
              <a:gd name="connsiteX283" fmla="*/ 94475 w 998239"/>
              <a:gd name="connsiteY283" fmla="*/ 2314213 h 2601565"/>
              <a:gd name="connsiteX284" fmla="*/ 121818 w 998239"/>
              <a:gd name="connsiteY284" fmla="*/ 2292046 h 2601565"/>
              <a:gd name="connsiteX285" fmla="*/ 160830 w 998239"/>
              <a:gd name="connsiteY285" fmla="*/ 2255375 h 2601565"/>
              <a:gd name="connsiteX286" fmla="*/ 197971 w 998239"/>
              <a:gd name="connsiteY286" fmla="*/ 2213486 h 2601565"/>
              <a:gd name="connsiteX287" fmla="*/ 234107 w 998239"/>
              <a:gd name="connsiteY287" fmla="*/ 2169419 h 2601565"/>
              <a:gd name="connsiteX288" fmla="*/ 274428 w 998239"/>
              <a:gd name="connsiteY288" fmla="*/ 2123636 h 2601565"/>
              <a:gd name="connsiteX289" fmla="*/ 282447 w 998239"/>
              <a:gd name="connsiteY289" fmla="*/ 2113474 h 2601565"/>
              <a:gd name="connsiteX290" fmla="*/ 294255 w 998239"/>
              <a:gd name="connsiteY290" fmla="*/ 2098111 h 2601565"/>
              <a:gd name="connsiteX291" fmla="*/ 304716 w 998239"/>
              <a:gd name="connsiteY291" fmla="*/ 2083635 h 2601565"/>
              <a:gd name="connsiteX292" fmla="*/ 328894 w 998239"/>
              <a:gd name="connsiteY292" fmla="*/ 2047263 h 2601565"/>
              <a:gd name="connsiteX293" fmla="*/ 330780 w 998239"/>
              <a:gd name="connsiteY293" fmla="*/ 2044202 h 2601565"/>
              <a:gd name="connsiteX294" fmla="*/ 331717 w 998239"/>
              <a:gd name="connsiteY294" fmla="*/ 2042063 h 2601565"/>
              <a:gd name="connsiteX295" fmla="*/ 372877 w 998239"/>
              <a:gd name="connsiteY295" fmla="*/ 1948246 h 2601565"/>
              <a:gd name="connsiteX296" fmla="*/ 391204 w 998239"/>
              <a:gd name="connsiteY296" fmla="*/ 1933218 h 2601565"/>
              <a:gd name="connsiteX297" fmla="*/ 390156 w 998239"/>
              <a:gd name="connsiteY297" fmla="*/ 1860349 h 2601565"/>
              <a:gd name="connsiteX298" fmla="*/ 396502 w 998239"/>
              <a:gd name="connsiteY298" fmla="*/ 1818105 h 2601565"/>
              <a:gd name="connsiteX299" fmla="*/ 402330 w 998239"/>
              <a:gd name="connsiteY299" fmla="*/ 1747141 h 2601565"/>
              <a:gd name="connsiteX300" fmla="*/ 412844 w 998239"/>
              <a:gd name="connsiteY300" fmla="*/ 1718578 h 2601565"/>
              <a:gd name="connsiteX301" fmla="*/ 421839 w 998239"/>
              <a:gd name="connsiteY301" fmla="*/ 1686822 h 2601565"/>
              <a:gd name="connsiteX302" fmla="*/ 430327 w 998239"/>
              <a:gd name="connsiteY302" fmla="*/ 1651516 h 2601565"/>
              <a:gd name="connsiteX303" fmla="*/ 438181 w 998239"/>
              <a:gd name="connsiteY303" fmla="*/ 1613906 h 2601565"/>
              <a:gd name="connsiteX304" fmla="*/ 444515 w 998239"/>
              <a:gd name="connsiteY304" fmla="*/ 1573279 h 2601565"/>
              <a:gd name="connsiteX305" fmla="*/ 449329 w 998239"/>
              <a:gd name="connsiteY305" fmla="*/ 1531942 h 2601565"/>
              <a:gd name="connsiteX306" fmla="*/ 454016 w 998239"/>
              <a:gd name="connsiteY306" fmla="*/ 1488654 h 2601565"/>
              <a:gd name="connsiteX307" fmla="*/ 457183 w 998239"/>
              <a:gd name="connsiteY307" fmla="*/ 1444833 h 2601565"/>
              <a:gd name="connsiteX308" fmla="*/ 459843 w 998239"/>
              <a:gd name="connsiteY308" fmla="*/ 1399239 h 2601565"/>
              <a:gd name="connsiteX309" fmla="*/ 459843 w 998239"/>
              <a:gd name="connsiteY309" fmla="*/ 1354354 h 2601565"/>
              <a:gd name="connsiteX310" fmla="*/ 459843 w 998239"/>
              <a:gd name="connsiteY310" fmla="*/ 1310001 h 2601565"/>
              <a:gd name="connsiteX311" fmla="*/ 457183 w 998239"/>
              <a:gd name="connsiteY311" fmla="*/ 1265471 h 2601565"/>
              <a:gd name="connsiteX312" fmla="*/ 453509 w 998239"/>
              <a:gd name="connsiteY312" fmla="*/ 1222715 h 2601565"/>
              <a:gd name="connsiteX313" fmla="*/ 448822 w 998239"/>
              <a:gd name="connsiteY313" fmla="*/ 1181023 h 2601565"/>
              <a:gd name="connsiteX314" fmla="*/ 441854 w 998239"/>
              <a:gd name="connsiteY314" fmla="*/ 1140751 h 2601565"/>
              <a:gd name="connsiteX315" fmla="*/ 432353 w 998239"/>
              <a:gd name="connsiteY315" fmla="*/ 1103318 h 2601565"/>
              <a:gd name="connsiteX316" fmla="*/ 421839 w 998239"/>
              <a:gd name="connsiteY316" fmla="*/ 1067835 h 2601565"/>
              <a:gd name="connsiteX317" fmla="*/ 409170 w 998239"/>
              <a:gd name="connsiteY317" fmla="*/ 1036079 h 2601565"/>
              <a:gd name="connsiteX318" fmla="*/ 405274 w 998239"/>
              <a:gd name="connsiteY318" fmla="*/ 1028382 h 2601565"/>
              <a:gd name="connsiteX319" fmla="*/ 325111 w 998239"/>
              <a:gd name="connsiteY319" fmla="*/ 669960 h 2601565"/>
              <a:gd name="connsiteX320" fmla="*/ 324674 w 998239"/>
              <a:gd name="connsiteY320" fmla="*/ 667064 h 2601565"/>
              <a:gd name="connsiteX321" fmla="*/ 321000 w 998239"/>
              <a:gd name="connsiteY321" fmla="*/ 613131 h 2601565"/>
              <a:gd name="connsiteX322" fmla="*/ 317833 w 998239"/>
              <a:gd name="connsiteY322" fmla="*/ 556715 h 2601565"/>
              <a:gd name="connsiteX323" fmla="*/ 317833 w 998239"/>
              <a:gd name="connsiteY323" fmla="*/ 499057 h 2601565"/>
              <a:gd name="connsiteX324" fmla="*/ 319986 w 998239"/>
              <a:gd name="connsiteY324" fmla="*/ 440866 h 2601565"/>
              <a:gd name="connsiteX325" fmla="*/ 324674 w 998239"/>
              <a:gd name="connsiteY325" fmla="*/ 383208 h 2601565"/>
              <a:gd name="connsiteX326" fmla="*/ 331642 w 998239"/>
              <a:gd name="connsiteY326" fmla="*/ 325726 h 2601565"/>
              <a:gd name="connsiteX327" fmla="*/ 338989 w 998239"/>
              <a:gd name="connsiteY327" fmla="*/ 270197 h 2601565"/>
              <a:gd name="connsiteX328" fmla="*/ 349504 w 998239"/>
              <a:gd name="connsiteY328" fmla="*/ 216264 h 2601565"/>
              <a:gd name="connsiteX329" fmla="*/ 362172 w 998239"/>
              <a:gd name="connsiteY329" fmla="*/ 165524 h 2601565"/>
              <a:gd name="connsiteX330" fmla="*/ 375347 w 998239"/>
              <a:gd name="connsiteY330" fmla="*/ 117446 h 2601565"/>
              <a:gd name="connsiteX331" fmla="*/ 390675 w 998239"/>
              <a:gd name="connsiteY331" fmla="*/ 73980 h 2601565"/>
              <a:gd name="connsiteX332" fmla="*/ 407017 w 998239"/>
              <a:gd name="connsiteY332" fmla="*/ 34418 h 2601565"/>
              <a:gd name="connsiteX333" fmla="*/ 426653 w 998239"/>
              <a:gd name="connsiteY333" fmla="*/ 0 h 2601565"/>
              <a:gd name="connsiteX0" fmla="*/ 426653 w 998239"/>
              <a:gd name="connsiteY0" fmla="*/ 0 h 2601565"/>
              <a:gd name="connsiteX1" fmla="*/ 424499 w 998239"/>
              <a:gd name="connsiteY1" fmla="*/ 8516 h 2601565"/>
              <a:gd name="connsiteX2" fmla="*/ 423485 w 998239"/>
              <a:gd name="connsiteY2" fmla="*/ 14193 h 2601565"/>
              <a:gd name="connsiteX3" fmla="*/ 422345 w 998239"/>
              <a:gd name="connsiteY3" fmla="*/ 17918 h 2601565"/>
              <a:gd name="connsiteX4" fmla="*/ 422345 w 998239"/>
              <a:gd name="connsiteY4" fmla="*/ 20048 h 2601565"/>
              <a:gd name="connsiteX5" fmla="*/ 423485 w 998239"/>
              <a:gd name="connsiteY5" fmla="*/ 21112 h 2601565"/>
              <a:gd name="connsiteX6" fmla="*/ 423485 w 998239"/>
              <a:gd name="connsiteY6" fmla="*/ 22177 h 2601565"/>
              <a:gd name="connsiteX7" fmla="*/ 424499 w 998239"/>
              <a:gd name="connsiteY7" fmla="*/ 22177 h 2601565"/>
              <a:gd name="connsiteX8" fmla="*/ 424499 w 998239"/>
              <a:gd name="connsiteY8" fmla="*/ 23773 h 2601565"/>
              <a:gd name="connsiteX9" fmla="*/ 423485 w 998239"/>
              <a:gd name="connsiteY9" fmla="*/ 26967 h 2601565"/>
              <a:gd name="connsiteX10" fmla="*/ 422345 w 998239"/>
              <a:gd name="connsiteY10" fmla="*/ 31756 h 2601565"/>
              <a:gd name="connsiteX11" fmla="*/ 420825 w 998239"/>
              <a:gd name="connsiteY11" fmla="*/ 39208 h 2601565"/>
              <a:gd name="connsiteX12" fmla="*/ 417658 w 998239"/>
              <a:gd name="connsiteY12" fmla="*/ 49676 h 2601565"/>
              <a:gd name="connsiteX13" fmla="*/ 412844 w 998239"/>
              <a:gd name="connsiteY13" fmla="*/ 64578 h 2601565"/>
              <a:gd name="connsiteX14" fmla="*/ 408157 w 998239"/>
              <a:gd name="connsiteY14" fmla="*/ 82496 h 2601565"/>
              <a:gd name="connsiteX15" fmla="*/ 400683 w 998239"/>
              <a:gd name="connsiteY15" fmla="*/ 105737 h 2601565"/>
              <a:gd name="connsiteX16" fmla="*/ 391815 w 998239"/>
              <a:gd name="connsiteY16" fmla="*/ 133768 h 2601565"/>
              <a:gd name="connsiteX17" fmla="*/ 381174 w 998239"/>
              <a:gd name="connsiteY17" fmla="*/ 177588 h 2601565"/>
              <a:gd name="connsiteX18" fmla="*/ 373826 w 998239"/>
              <a:gd name="connsiteY18" fmla="*/ 224602 h 2601565"/>
              <a:gd name="connsiteX19" fmla="*/ 367999 w 998239"/>
              <a:gd name="connsiteY19" fmla="*/ 272858 h 2601565"/>
              <a:gd name="connsiteX20" fmla="*/ 360145 w 998239"/>
              <a:gd name="connsiteY20" fmla="*/ 324130 h 2601565"/>
              <a:gd name="connsiteX21" fmla="*/ 359005 w 998239"/>
              <a:gd name="connsiteY21" fmla="*/ 335129 h 2601565"/>
              <a:gd name="connsiteX22" fmla="*/ 357484 w 998239"/>
              <a:gd name="connsiteY22" fmla="*/ 351628 h 2601565"/>
              <a:gd name="connsiteX23" fmla="*/ 356344 w 998239"/>
              <a:gd name="connsiteY23" fmla="*/ 369015 h 2601565"/>
              <a:gd name="connsiteX24" fmla="*/ 355331 w 998239"/>
              <a:gd name="connsiteY24" fmla="*/ 387997 h 2601565"/>
              <a:gd name="connsiteX25" fmla="*/ 355331 w 998239"/>
              <a:gd name="connsiteY25" fmla="*/ 407513 h 2601565"/>
              <a:gd name="connsiteX26" fmla="*/ 357484 w 998239"/>
              <a:gd name="connsiteY26" fmla="*/ 425077 h 2601565"/>
              <a:gd name="connsiteX27" fmla="*/ 360145 w 998239"/>
              <a:gd name="connsiteY27" fmla="*/ 440334 h 2601565"/>
              <a:gd name="connsiteX28" fmla="*/ 364832 w 998239"/>
              <a:gd name="connsiteY28" fmla="*/ 450979 h 2601565"/>
              <a:gd name="connsiteX29" fmla="*/ 390168 w 998239"/>
              <a:gd name="connsiteY29" fmla="*/ 448849 h 2601565"/>
              <a:gd name="connsiteX30" fmla="*/ 414997 w 998239"/>
              <a:gd name="connsiteY30" fmla="*/ 440334 h 2601565"/>
              <a:gd name="connsiteX31" fmla="*/ 438687 w 998239"/>
              <a:gd name="connsiteY31" fmla="*/ 426673 h 2601565"/>
              <a:gd name="connsiteX32" fmla="*/ 463010 w 998239"/>
              <a:gd name="connsiteY32" fmla="*/ 407513 h 2601565"/>
              <a:gd name="connsiteX33" fmla="*/ 485179 w 998239"/>
              <a:gd name="connsiteY33" fmla="*/ 385336 h 2601565"/>
              <a:gd name="connsiteX34" fmla="*/ 506842 w 998239"/>
              <a:gd name="connsiteY34" fmla="*/ 358370 h 2601565"/>
              <a:gd name="connsiteX35" fmla="*/ 527364 w 998239"/>
              <a:gd name="connsiteY35" fmla="*/ 329807 h 2601565"/>
              <a:gd name="connsiteX36" fmla="*/ 546367 w 998239"/>
              <a:gd name="connsiteY36" fmla="*/ 299825 h 2601565"/>
              <a:gd name="connsiteX37" fmla="*/ 564862 w 998239"/>
              <a:gd name="connsiteY37" fmla="*/ 268068 h 2601565"/>
              <a:gd name="connsiteX38" fmla="*/ 580697 w 998239"/>
              <a:gd name="connsiteY38" fmla="*/ 235247 h 2601565"/>
              <a:gd name="connsiteX39" fmla="*/ 595519 w 998239"/>
              <a:gd name="connsiteY39" fmla="*/ 203491 h 2601565"/>
              <a:gd name="connsiteX40" fmla="*/ 607680 w 998239"/>
              <a:gd name="connsiteY40" fmla="*/ 172798 h 2601565"/>
              <a:gd name="connsiteX41" fmla="*/ 613508 w 998239"/>
              <a:gd name="connsiteY41" fmla="*/ 172798 h 2601565"/>
              <a:gd name="connsiteX42" fmla="*/ 613508 w 998239"/>
              <a:gd name="connsiteY42" fmla="*/ 175992 h 2601565"/>
              <a:gd name="connsiteX43" fmla="*/ 604006 w 998239"/>
              <a:gd name="connsiteY43" fmla="*/ 206684 h 2601565"/>
              <a:gd name="connsiteX44" fmla="*/ 593365 w 998239"/>
              <a:gd name="connsiteY44" fmla="*/ 238440 h 2601565"/>
              <a:gd name="connsiteX45" fmla="*/ 581837 w 998239"/>
              <a:gd name="connsiteY45" fmla="*/ 269132 h 2601565"/>
              <a:gd name="connsiteX46" fmla="*/ 570183 w 998239"/>
              <a:gd name="connsiteY46" fmla="*/ 298760 h 2601565"/>
              <a:gd name="connsiteX47" fmla="*/ 558021 w 998239"/>
              <a:gd name="connsiteY47" fmla="*/ 327678 h 2601565"/>
              <a:gd name="connsiteX48" fmla="*/ 544339 w 998239"/>
              <a:gd name="connsiteY48" fmla="*/ 354645 h 2601565"/>
              <a:gd name="connsiteX49" fmla="*/ 530025 w 998239"/>
              <a:gd name="connsiteY49" fmla="*/ 380546 h 2601565"/>
              <a:gd name="connsiteX50" fmla="*/ 512669 w 998239"/>
              <a:gd name="connsiteY50" fmla="*/ 404319 h 2601565"/>
              <a:gd name="connsiteX51" fmla="*/ 494680 w 998239"/>
              <a:gd name="connsiteY51" fmla="*/ 427738 h 2601565"/>
              <a:gd name="connsiteX52" fmla="*/ 473524 w 998239"/>
              <a:gd name="connsiteY52" fmla="*/ 446720 h 2601565"/>
              <a:gd name="connsiteX53" fmla="*/ 449329 w 998239"/>
              <a:gd name="connsiteY53" fmla="*/ 464107 h 2601565"/>
              <a:gd name="connsiteX54" fmla="*/ 422345 w 998239"/>
              <a:gd name="connsiteY54" fmla="*/ 479542 h 2601565"/>
              <a:gd name="connsiteX55" fmla="*/ 393842 w 998239"/>
              <a:gd name="connsiteY55" fmla="*/ 491073 h 2601565"/>
              <a:gd name="connsiteX56" fmla="*/ 360145 w 998239"/>
              <a:gd name="connsiteY56" fmla="*/ 499057 h 2601565"/>
              <a:gd name="connsiteX57" fmla="*/ 361158 w 998239"/>
              <a:gd name="connsiteY57" fmla="*/ 554586 h 2601565"/>
              <a:gd name="connsiteX58" fmla="*/ 365845 w 998239"/>
              <a:gd name="connsiteY58" fmla="*/ 607455 h 2601565"/>
              <a:gd name="connsiteX59" fmla="*/ 373826 w 998239"/>
              <a:gd name="connsiteY59" fmla="*/ 657662 h 2601565"/>
              <a:gd name="connsiteX60" fmla="*/ 384341 w 998239"/>
              <a:gd name="connsiteY60" fmla="*/ 705208 h 2601565"/>
              <a:gd name="connsiteX61" fmla="*/ 397516 w 998239"/>
              <a:gd name="connsiteY61" fmla="*/ 750625 h 2601565"/>
              <a:gd name="connsiteX62" fmla="*/ 411831 w 998239"/>
              <a:gd name="connsiteY62" fmla="*/ 794090 h 2601565"/>
              <a:gd name="connsiteX63" fmla="*/ 428172 w 998239"/>
              <a:gd name="connsiteY63" fmla="*/ 835250 h 2601565"/>
              <a:gd name="connsiteX64" fmla="*/ 444515 w 998239"/>
              <a:gd name="connsiteY64" fmla="*/ 875345 h 2601565"/>
              <a:gd name="connsiteX65" fmla="*/ 449329 w 998239"/>
              <a:gd name="connsiteY65" fmla="*/ 884925 h 2601565"/>
              <a:gd name="connsiteX66" fmla="*/ 453509 w 998239"/>
              <a:gd name="connsiteY66" fmla="*/ 896634 h 2601565"/>
              <a:gd name="connsiteX67" fmla="*/ 459336 w 998239"/>
              <a:gd name="connsiteY67" fmla="*/ 909231 h 2601565"/>
              <a:gd name="connsiteX68" fmla="*/ 464657 w 998239"/>
              <a:gd name="connsiteY68" fmla="*/ 922536 h 2601565"/>
              <a:gd name="connsiteX69" fmla="*/ 471498 w 998239"/>
              <a:gd name="connsiteY69" fmla="*/ 935132 h 2601565"/>
              <a:gd name="connsiteX70" fmla="*/ 479352 w 998239"/>
              <a:gd name="connsiteY70" fmla="*/ 945776 h 2601565"/>
              <a:gd name="connsiteX71" fmla="*/ 488853 w 998239"/>
              <a:gd name="connsiteY71" fmla="*/ 955180 h 2601565"/>
              <a:gd name="connsiteX72" fmla="*/ 499494 w 998239"/>
              <a:gd name="connsiteY72" fmla="*/ 962099 h 2601565"/>
              <a:gd name="connsiteX73" fmla="*/ 512163 w 998239"/>
              <a:gd name="connsiteY73" fmla="*/ 964760 h 2601565"/>
              <a:gd name="connsiteX74" fmla="*/ 525338 w 998239"/>
              <a:gd name="connsiteY74" fmla="*/ 964228 h 2601565"/>
              <a:gd name="connsiteX75" fmla="*/ 549027 w 998239"/>
              <a:gd name="connsiteY75" fmla="*/ 956244 h 2601565"/>
              <a:gd name="connsiteX76" fmla="*/ 570183 w 998239"/>
              <a:gd name="connsiteY76" fmla="*/ 943116 h 2601565"/>
              <a:gd name="connsiteX77" fmla="*/ 590705 w 998239"/>
              <a:gd name="connsiteY77" fmla="*/ 926617 h 2601565"/>
              <a:gd name="connsiteX78" fmla="*/ 607680 w 998239"/>
              <a:gd name="connsiteY78" fmla="*/ 907101 h 2601565"/>
              <a:gd name="connsiteX79" fmla="*/ 624022 w 998239"/>
              <a:gd name="connsiteY79" fmla="*/ 885989 h 2601565"/>
              <a:gd name="connsiteX80" fmla="*/ 639350 w 998239"/>
              <a:gd name="connsiteY80" fmla="*/ 863813 h 2601565"/>
              <a:gd name="connsiteX81" fmla="*/ 653032 w 998239"/>
              <a:gd name="connsiteY81" fmla="*/ 842701 h 2601565"/>
              <a:gd name="connsiteX82" fmla="*/ 664687 w 998239"/>
              <a:gd name="connsiteY82" fmla="*/ 822476 h 2601565"/>
              <a:gd name="connsiteX83" fmla="*/ 690530 w 998239"/>
              <a:gd name="connsiteY83" fmla="*/ 776527 h 2601565"/>
              <a:gd name="connsiteX84" fmla="*/ 715359 w 998239"/>
              <a:gd name="connsiteY84" fmla="*/ 724723 h 2601565"/>
              <a:gd name="connsiteX85" fmla="*/ 740189 w 998239"/>
              <a:gd name="connsiteY85" fmla="*/ 668129 h 2601565"/>
              <a:gd name="connsiteX86" fmla="*/ 763372 w 998239"/>
              <a:gd name="connsiteY86" fmla="*/ 606390 h 2601565"/>
              <a:gd name="connsiteX87" fmla="*/ 784528 w 998239"/>
              <a:gd name="connsiteY87" fmla="*/ 541280 h 2601565"/>
              <a:gd name="connsiteX88" fmla="*/ 803530 w 998239"/>
              <a:gd name="connsiteY88" fmla="*/ 472090 h 2601565"/>
              <a:gd name="connsiteX89" fmla="*/ 820886 w 998239"/>
              <a:gd name="connsiteY89" fmla="*/ 399707 h 2601565"/>
              <a:gd name="connsiteX90" fmla="*/ 833553 w 998239"/>
              <a:gd name="connsiteY90" fmla="*/ 324662 h 2601565"/>
              <a:gd name="connsiteX91" fmla="*/ 843055 w 998239"/>
              <a:gd name="connsiteY91" fmla="*/ 247843 h 2601565"/>
              <a:gd name="connsiteX92" fmla="*/ 848882 w 998239"/>
              <a:gd name="connsiteY92" fmla="*/ 169250 h 2601565"/>
              <a:gd name="connsiteX93" fmla="*/ 853569 w 998239"/>
              <a:gd name="connsiteY93" fmla="*/ 172798 h 2601565"/>
              <a:gd name="connsiteX94" fmla="*/ 857370 w 998239"/>
              <a:gd name="connsiteY94" fmla="*/ 181846 h 2601565"/>
              <a:gd name="connsiteX95" fmla="*/ 860537 w 998239"/>
              <a:gd name="connsiteY95" fmla="*/ 195152 h 2601565"/>
              <a:gd name="connsiteX96" fmla="*/ 862057 w 998239"/>
              <a:gd name="connsiteY96" fmla="*/ 212538 h 2601565"/>
              <a:gd name="connsiteX97" fmla="*/ 863070 w 998239"/>
              <a:gd name="connsiteY97" fmla="*/ 232586 h 2601565"/>
              <a:gd name="connsiteX98" fmla="*/ 863070 w 998239"/>
              <a:gd name="connsiteY98" fmla="*/ 255827 h 2601565"/>
              <a:gd name="connsiteX99" fmla="*/ 863070 w 998239"/>
              <a:gd name="connsiteY99" fmla="*/ 280664 h 2601565"/>
              <a:gd name="connsiteX100" fmla="*/ 862057 w 998239"/>
              <a:gd name="connsiteY100" fmla="*/ 307630 h 2601565"/>
              <a:gd name="connsiteX101" fmla="*/ 860537 w 998239"/>
              <a:gd name="connsiteY101" fmla="*/ 335129 h 2601565"/>
              <a:gd name="connsiteX102" fmla="*/ 858383 w 998239"/>
              <a:gd name="connsiteY102" fmla="*/ 363160 h 2601565"/>
              <a:gd name="connsiteX103" fmla="*/ 855216 w 998239"/>
              <a:gd name="connsiteY103" fmla="*/ 391191 h 2601565"/>
              <a:gd name="connsiteX104" fmla="*/ 853569 w 998239"/>
              <a:gd name="connsiteY104" fmla="*/ 418157 h 2601565"/>
              <a:gd name="connsiteX105" fmla="*/ 850402 w 998239"/>
              <a:gd name="connsiteY105" fmla="*/ 442995 h 2601565"/>
              <a:gd name="connsiteX106" fmla="*/ 847869 w 998239"/>
              <a:gd name="connsiteY106" fmla="*/ 466236 h 2601565"/>
              <a:gd name="connsiteX107" fmla="*/ 844701 w 998239"/>
              <a:gd name="connsiteY107" fmla="*/ 486283 h 2601565"/>
              <a:gd name="connsiteX108" fmla="*/ 842041 w 998239"/>
              <a:gd name="connsiteY108" fmla="*/ 502782 h 2601565"/>
              <a:gd name="connsiteX109" fmla="*/ 839888 w 998239"/>
              <a:gd name="connsiteY109" fmla="*/ 515910 h 2601565"/>
              <a:gd name="connsiteX110" fmla="*/ 801883 w 998239"/>
              <a:gd name="connsiteY110" fmla="*/ 666000 h 2601565"/>
              <a:gd name="connsiteX111" fmla="*/ 832540 w 998239"/>
              <a:gd name="connsiteY111" fmla="*/ 662984 h 2601565"/>
              <a:gd name="connsiteX112" fmla="*/ 861044 w 998239"/>
              <a:gd name="connsiteY112" fmla="*/ 655533 h 2601565"/>
              <a:gd name="connsiteX113" fmla="*/ 887900 w 998239"/>
              <a:gd name="connsiteY113" fmla="*/ 644888 h 2601565"/>
              <a:gd name="connsiteX114" fmla="*/ 913743 w 998239"/>
              <a:gd name="connsiteY114" fmla="*/ 631228 h 2601565"/>
              <a:gd name="connsiteX115" fmla="*/ 937052 w 998239"/>
              <a:gd name="connsiteY115" fmla="*/ 615793 h 2601565"/>
              <a:gd name="connsiteX116" fmla="*/ 958081 w 998239"/>
              <a:gd name="connsiteY116" fmla="*/ 598939 h 2601565"/>
              <a:gd name="connsiteX117" fmla="*/ 978224 w 998239"/>
              <a:gd name="connsiteY117" fmla="*/ 581553 h 2601565"/>
              <a:gd name="connsiteX118" fmla="*/ 996719 w 998239"/>
              <a:gd name="connsiteY118" fmla="*/ 565054 h 2601565"/>
              <a:gd name="connsiteX119" fmla="*/ 998239 w 998239"/>
              <a:gd name="connsiteY119" fmla="*/ 573037 h 2601565"/>
              <a:gd name="connsiteX120" fmla="*/ 981391 w 998239"/>
              <a:gd name="connsiteY120" fmla="*/ 598939 h 2601565"/>
              <a:gd name="connsiteX121" fmla="*/ 960742 w 998239"/>
              <a:gd name="connsiteY121" fmla="*/ 623776 h 2601565"/>
              <a:gd name="connsiteX122" fmla="*/ 935912 w 998239"/>
              <a:gd name="connsiteY122" fmla="*/ 645953 h 2601565"/>
              <a:gd name="connsiteX123" fmla="*/ 908042 w 998239"/>
              <a:gd name="connsiteY123" fmla="*/ 666000 h 2601565"/>
              <a:gd name="connsiteX124" fmla="*/ 878399 w 998239"/>
              <a:gd name="connsiteY124" fmla="*/ 684096 h 2601565"/>
              <a:gd name="connsiteX125" fmla="*/ 846728 w 998239"/>
              <a:gd name="connsiteY125" fmla="*/ 699886 h 2601565"/>
              <a:gd name="connsiteX126" fmla="*/ 814044 w 998239"/>
              <a:gd name="connsiteY126" fmla="*/ 712127 h 2601565"/>
              <a:gd name="connsiteX127" fmla="*/ 780728 w 998239"/>
              <a:gd name="connsiteY127" fmla="*/ 720997 h 2601565"/>
              <a:gd name="connsiteX128" fmla="*/ 773886 w 998239"/>
              <a:gd name="connsiteY128" fmla="*/ 742287 h 2601565"/>
              <a:gd name="connsiteX129" fmla="*/ 764385 w 998239"/>
              <a:gd name="connsiteY129" fmla="*/ 767124 h 2601565"/>
              <a:gd name="connsiteX130" fmla="*/ 753871 w 998239"/>
              <a:gd name="connsiteY130" fmla="*/ 793026 h 2601565"/>
              <a:gd name="connsiteX131" fmla="*/ 740189 w 998239"/>
              <a:gd name="connsiteY131" fmla="*/ 821057 h 2601565"/>
              <a:gd name="connsiteX132" fmla="*/ 725874 w 998239"/>
              <a:gd name="connsiteY132" fmla="*/ 850507 h 2601565"/>
              <a:gd name="connsiteX133" fmla="*/ 710546 w 998239"/>
              <a:gd name="connsiteY133" fmla="*/ 879603 h 2601565"/>
              <a:gd name="connsiteX134" fmla="*/ 705253 w 998239"/>
              <a:gd name="connsiteY134" fmla="*/ 888509 h 2601565"/>
              <a:gd name="connsiteX135" fmla="*/ 657504 w 998239"/>
              <a:gd name="connsiteY135" fmla="*/ 965731 h 2601565"/>
              <a:gd name="connsiteX136" fmla="*/ 646192 w 998239"/>
              <a:gd name="connsiteY136" fmla="*/ 981082 h 2601565"/>
              <a:gd name="connsiteX137" fmla="*/ 631877 w 998239"/>
              <a:gd name="connsiteY137" fmla="*/ 1000774 h 2601565"/>
              <a:gd name="connsiteX138" fmla="*/ 618195 w 998239"/>
              <a:gd name="connsiteY138" fmla="*/ 1014967 h 2601565"/>
              <a:gd name="connsiteX139" fmla="*/ 620348 w 998239"/>
              <a:gd name="connsiteY139" fmla="*/ 1025612 h 2601565"/>
              <a:gd name="connsiteX140" fmla="*/ 624022 w 998239"/>
              <a:gd name="connsiteY140" fmla="*/ 1027740 h 2601565"/>
              <a:gd name="connsiteX141" fmla="*/ 633700 w 998239"/>
              <a:gd name="connsiteY141" fmla="*/ 1024852 h 2601565"/>
              <a:gd name="connsiteX142" fmla="*/ 609304 w 998239"/>
              <a:gd name="connsiteY142" fmla="*/ 1157153 h 2601565"/>
              <a:gd name="connsiteX143" fmla="*/ 598179 w 998239"/>
              <a:gd name="connsiteY143" fmla="*/ 1179427 h 2601565"/>
              <a:gd name="connsiteX144" fmla="*/ 587538 w 998239"/>
              <a:gd name="connsiteY144" fmla="*/ 1212780 h 2601565"/>
              <a:gd name="connsiteX145" fmla="*/ 579177 w 998239"/>
              <a:gd name="connsiteY145" fmla="*/ 1247552 h 2601565"/>
              <a:gd name="connsiteX146" fmla="*/ 574363 w 998239"/>
              <a:gd name="connsiteY146" fmla="*/ 1283035 h 2601565"/>
              <a:gd name="connsiteX147" fmla="*/ 572336 w 998239"/>
              <a:gd name="connsiteY147" fmla="*/ 1320468 h 2601565"/>
              <a:gd name="connsiteX148" fmla="*/ 571196 w 998239"/>
              <a:gd name="connsiteY148" fmla="*/ 1358079 h 2601565"/>
              <a:gd name="connsiteX149" fmla="*/ 572336 w 998239"/>
              <a:gd name="connsiteY149" fmla="*/ 1395691 h 2601565"/>
              <a:gd name="connsiteX150" fmla="*/ 574363 w 998239"/>
              <a:gd name="connsiteY150" fmla="*/ 1434189 h 2601565"/>
              <a:gd name="connsiteX151" fmla="*/ 577023 w 998239"/>
              <a:gd name="connsiteY151" fmla="*/ 1472331 h 2601565"/>
              <a:gd name="connsiteX152" fmla="*/ 580190 w 998239"/>
              <a:gd name="connsiteY152" fmla="*/ 1509765 h 2601565"/>
              <a:gd name="connsiteX153" fmla="*/ 580697 w 998239"/>
              <a:gd name="connsiteY153" fmla="*/ 1564763 h 2601565"/>
              <a:gd name="connsiteX154" fmla="*/ 578037 w 998239"/>
              <a:gd name="connsiteY154" fmla="*/ 1619760 h 2601565"/>
              <a:gd name="connsiteX155" fmla="*/ 573350 w 998239"/>
              <a:gd name="connsiteY155" fmla="*/ 1672629 h 2601565"/>
              <a:gd name="connsiteX156" fmla="*/ 567522 w 998239"/>
              <a:gd name="connsiteY156" fmla="*/ 1724432 h 2601565"/>
              <a:gd name="connsiteX157" fmla="*/ 564474 w 998239"/>
              <a:gd name="connsiteY157" fmla="*/ 1798067 h 2601565"/>
              <a:gd name="connsiteX158" fmla="*/ 565843 w 998239"/>
              <a:gd name="connsiteY158" fmla="*/ 1798067 h 2601565"/>
              <a:gd name="connsiteX159" fmla="*/ 596167 w 998239"/>
              <a:gd name="connsiteY159" fmla="*/ 2004317 h 2601565"/>
              <a:gd name="connsiteX160" fmla="*/ 614772 w 998239"/>
              <a:gd name="connsiteY160" fmla="*/ 2015335 h 2601565"/>
              <a:gd name="connsiteX161" fmla="*/ 633212 w 998239"/>
              <a:gd name="connsiteY161" fmla="*/ 2026005 h 2601565"/>
              <a:gd name="connsiteX162" fmla="*/ 649037 w 998239"/>
              <a:gd name="connsiteY162" fmla="*/ 2036824 h 2601565"/>
              <a:gd name="connsiteX163" fmla="*/ 682546 w 998239"/>
              <a:gd name="connsiteY163" fmla="*/ 2063750 h 2601565"/>
              <a:gd name="connsiteX164" fmla="*/ 712427 w 998239"/>
              <a:gd name="connsiteY164" fmla="*/ 2092373 h 2601565"/>
              <a:gd name="connsiteX165" fmla="*/ 738220 w 998239"/>
              <a:gd name="connsiteY165" fmla="*/ 2120464 h 2601565"/>
              <a:gd name="connsiteX166" fmla="*/ 761610 w 998239"/>
              <a:gd name="connsiteY166" fmla="*/ 2148686 h 2601565"/>
              <a:gd name="connsiteX167" fmla="*/ 783089 w 998239"/>
              <a:gd name="connsiteY167" fmla="*/ 2177264 h 2601565"/>
              <a:gd name="connsiteX168" fmla="*/ 803347 w 998239"/>
              <a:gd name="connsiteY168" fmla="*/ 2204774 h 2601565"/>
              <a:gd name="connsiteX169" fmla="*/ 821429 w 998239"/>
              <a:gd name="connsiteY169" fmla="*/ 2231393 h 2601565"/>
              <a:gd name="connsiteX170" fmla="*/ 812873 w 998239"/>
              <a:gd name="connsiteY170" fmla="*/ 2236092 h 2601565"/>
              <a:gd name="connsiteX171" fmla="*/ 783805 w 998239"/>
              <a:gd name="connsiteY171" fmla="*/ 2203301 h 2601565"/>
              <a:gd name="connsiteX172" fmla="*/ 753719 w 998239"/>
              <a:gd name="connsiteY172" fmla="*/ 2172059 h 2601565"/>
              <a:gd name="connsiteX173" fmla="*/ 722647 w 998239"/>
              <a:gd name="connsiteY173" fmla="*/ 2142999 h 2601565"/>
              <a:gd name="connsiteX174" fmla="*/ 690330 w 998239"/>
              <a:gd name="connsiteY174" fmla="*/ 2116510 h 2601565"/>
              <a:gd name="connsiteX175" fmla="*/ 655982 w 998239"/>
              <a:gd name="connsiteY175" fmla="*/ 2093118 h 2601565"/>
              <a:gd name="connsiteX176" fmla="*/ 620297 w 998239"/>
              <a:gd name="connsiteY176" fmla="*/ 2072215 h 2601565"/>
              <a:gd name="connsiteX177" fmla="*/ 583862 w 998239"/>
              <a:gd name="connsiteY177" fmla="*/ 2054108 h 2601565"/>
              <a:gd name="connsiteX178" fmla="*/ 545427 w 998239"/>
              <a:gd name="connsiteY178" fmla="*/ 2040553 h 2601565"/>
              <a:gd name="connsiteX179" fmla="*/ 511522 w 998239"/>
              <a:gd name="connsiteY179" fmla="*/ 2221026 h 2601565"/>
              <a:gd name="connsiteX180" fmla="*/ 546020 w 998239"/>
              <a:gd name="connsiteY180" fmla="*/ 2245768 h 2601565"/>
              <a:gd name="connsiteX181" fmla="*/ 576539 w 998239"/>
              <a:gd name="connsiteY181" fmla="*/ 2272514 h 2601565"/>
              <a:gd name="connsiteX182" fmla="*/ 601206 w 998239"/>
              <a:gd name="connsiteY182" fmla="*/ 2299617 h 2601565"/>
              <a:gd name="connsiteX183" fmla="*/ 620912 w 998239"/>
              <a:gd name="connsiteY183" fmla="*/ 2328269 h 2601565"/>
              <a:gd name="connsiteX184" fmla="*/ 635746 w 998239"/>
              <a:gd name="connsiteY184" fmla="*/ 2357733 h 2601565"/>
              <a:gd name="connsiteX185" fmla="*/ 645162 w 998239"/>
              <a:gd name="connsiteY185" fmla="*/ 2386515 h 2601565"/>
              <a:gd name="connsiteX186" fmla="*/ 649446 w 998239"/>
              <a:gd name="connsiteY186" fmla="*/ 2415678 h 2601565"/>
              <a:gd name="connsiteX187" fmla="*/ 648196 w 998239"/>
              <a:gd name="connsiteY187" fmla="*/ 2444260 h 2601565"/>
              <a:gd name="connsiteX188" fmla="*/ 641984 w 998239"/>
              <a:gd name="connsiteY188" fmla="*/ 2470935 h 2601565"/>
              <a:gd name="connsiteX189" fmla="*/ 637257 w 998239"/>
              <a:gd name="connsiteY189" fmla="*/ 2472280 h 2601565"/>
              <a:gd name="connsiteX190" fmla="*/ 635317 w 998239"/>
              <a:gd name="connsiteY190" fmla="*/ 2465092 h 2601565"/>
              <a:gd name="connsiteX191" fmla="*/ 641087 w 998239"/>
              <a:gd name="connsiteY191" fmla="*/ 2449008 h 2601565"/>
              <a:gd name="connsiteX192" fmla="*/ 641384 w 998239"/>
              <a:gd name="connsiteY192" fmla="*/ 2430972 h 2601565"/>
              <a:gd name="connsiteX193" fmla="*/ 639215 w 998239"/>
              <a:gd name="connsiteY193" fmla="*/ 2410982 h 2601565"/>
              <a:gd name="connsiteX194" fmla="*/ 632287 w 998239"/>
              <a:gd name="connsiteY194" fmla="*/ 2390884 h 2601565"/>
              <a:gd name="connsiteX195" fmla="*/ 621944 w 998239"/>
              <a:gd name="connsiteY195" fmla="*/ 2369828 h 2601565"/>
              <a:gd name="connsiteX196" fmla="*/ 609133 w 998239"/>
              <a:gd name="connsiteY196" fmla="*/ 2349453 h 2601565"/>
              <a:gd name="connsiteX197" fmla="*/ 593107 w 998239"/>
              <a:gd name="connsiteY197" fmla="*/ 2329922 h 2601565"/>
              <a:gd name="connsiteX198" fmla="*/ 574242 w 998239"/>
              <a:gd name="connsiteY198" fmla="*/ 2311561 h 2601565"/>
              <a:gd name="connsiteX199" fmla="*/ 554736 w 998239"/>
              <a:gd name="connsiteY199" fmla="*/ 2295077 h 2601565"/>
              <a:gd name="connsiteX200" fmla="*/ 542732 w 998239"/>
              <a:gd name="connsiteY200" fmla="*/ 2286998 h 2601565"/>
              <a:gd name="connsiteX201" fmla="*/ 533341 w 998239"/>
              <a:gd name="connsiteY201" fmla="*/ 2278769 h 2601565"/>
              <a:gd name="connsiteX202" fmla="*/ 523778 w 998239"/>
              <a:gd name="connsiteY202" fmla="*/ 2272829 h 2601565"/>
              <a:gd name="connsiteX203" fmla="*/ 514151 w 998239"/>
              <a:gd name="connsiteY203" fmla="*/ 2267440 h 2601565"/>
              <a:gd name="connsiteX204" fmla="*/ 503656 w 998239"/>
              <a:gd name="connsiteY204" fmla="*/ 2264952 h 2601565"/>
              <a:gd name="connsiteX205" fmla="*/ 491006 w 998239"/>
              <a:gd name="connsiteY205" fmla="*/ 2308954 h 2601565"/>
              <a:gd name="connsiteX206" fmla="*/ 476330 w 998239"/>
              <a:gd name="connsiteY206" fmla="*/ 2349959 h 2601565"/>
              <a:gd name="connsiteX207" fmla="*/ 459509 w 998239"/>
              <a:gd name="connsiteY207" fmla="*/ 2391527 h 2601565"/>
              <a:gd name="connsiteX208" fmla="*/ 439580 w 998239"/>
              <a:gd name="connsiteY208" fmla="*/ 2432199 h 2601565"/>
              <a:gd name="connsiteX209" fmla="*/ 416585 w 998239"/>
              <a:gd name="connsiteY209" fmla="*/ 2475063 h 2601565"/>
              <a:gd name="connsiteX210" fmla="*/ 389961 w 998239"/>
              <a:gd name="connsiteY210" fmla="*/ 2519626 h 2601565"/>
              <a:gd name="connsiteX211" fmla="*/ 384223 w 998239"/>
              <a:gd name="connsiteY211" fmla="*/ 2526793 h 2601565"/>
              <a:gd name="connsiteX212" fmla="*/ 377695 w 998239"/>
              <a:gd name="connsiteY212" fmla="*/ 2537945 h 2601565"/>
              <a:gd name="connsiteX213" fmla="*/ 368996 w 998239"/>
              <a:gd name="connsiteY213" fmla="*/ 2549023 h 2601565"/>
              <a:gd name="connsiteX214" fmla="*/ 360933 w 998239"/>
              <a:gd name="connsiteY214" fmla="*/ 2560863 h 2601565"/>
              <a:gd name="connsiteX215" fmla="*/ 351567 w 998239"/>
              <a:gd name="connsiteY215" fmla="*/ 2573185 h 2601565"/>
              <a:gd name="connsiteX216" fmla="*/ 341532 w 998239"/>
              <a:gd name="connsiteY216" fmla="*/ 2583296 h 2601565"/>
              <a:gd name="connsiteX217" fmla="*/ 331557 w 998239"/>
              <a:gd name="connsiteY217" fmla="*/ 2592037 h 2601565"/>
              <a:gd name="connsiteX218" fmla="*/ 321124 w 998239"/>
              <a:gd name="connsiteY218" fmla="*/ 2598545 h 2601565"/>
              <a:gd name="connsiteX219" fmla="*/ 312044 w 998239"/>
              <a:gd name="connsiteY219" fmla="*/ 2601565 h 2601565"/>
              <a:gd name="connsiteX220" fmla="*/ 309960 w 998239"/>
              <a:gd name="connsiteY220" fmla="*/ 2597301 h 2601565"/>
              <a:gd name="connsiteX221" fmla="*/ 342120 w 998239"/>
              <a:gd name="connsiteY221" fmla="*/ 2563687 h 2601565"/>
              <a:gd name="connsiteX222" fmla="*/ 370336 w 998239"/>
              <a:gd name="connsiteY222" fmla="*/ 2526618 h 2601565"/>
              <a:gd name="connsiteX223" fmla="*/ 394287 w 998239"/>
              <a:gd name="connsiteY223" fmla="*/ 2487031 h 2601565"/>
              <a:gd name="connsiteX224" fmla="*/ 413201 w 998239"/>
              <a:gd name="connsiteY224" fmla="*/ 2447908 h 2601565"/>
              <a:gd name="connsiteX225" fmla="*/ 428806 w 998239"/>
              <a:gd name="connsiteY225" fmla="*/ 2409545 h 2601565"/>
              <a:gd name="connsiteX226" fmla="*/ 435216 w 998239"/>
              <a:gd name="connsiteY226" fmla="*/ 2381215 h 2601565"/>
              <a:gd name="connsiteX227" fmla="*/ 437508 w 998239"/>
              <a:gd name="connsiteY227" fmla="*/ 2382004 h 2601565"/>
              <a:gd name="connsiteX228" fmla="*/ 438204 w 998239"/>
              <a:gd name="connsiteY228" fmla="*/ 2381394 h 2601565"/>
              <a:gd name="connsiteX229" fmla="*/ 438054 w 998239"/>
              <a:gd name="connsiteY229" fmla="*/ 2380044 h 2601565"/>
              <a:gd name="connsiteX230" fmla="*/ 437652 w 998239"/>
              <a:gd name="connsiteY230" fmla="*/ 2379080 h 2601565"/>
              <a:gd name="connsiteX231" fmla="*/ 436750 w 998239"/>
              <a:gd name="connsiteY231" fmla="*/ 2377071 h 2601565"/>
              <a:gd name="connsiteX232" fmla="*/ 437767 w 998239"/>
              <a:gd name="connsiteY232" fmla="*/ 2375523 h 2601565"/>
              <a:gd name="connsiteX233" fmla="*/ 437711 w 998239"/>
              <a:gd name="connsiteY233" fmla="*/ 2374255 h 2601565"/>
              <a:gd name="connsiteX234" fmla="*/ 438004 w 998239"/>
              <a:gd name="connsiteY234" fmla="*/ 2372682 h 2601565"/>
              <a:gd name="connsiteX235" fmla="*/ 437308 w 998239"/>
              <a:gd name="connsiteY235" fmla="*/ 2373292 h 2601565"/>
              <a:gd name="connsiteX236" fmla="*/ 437711 w 998239"/>
              <a:gd name="connsiteY236" fmla="*/ 2374255 h 2601565"/>
              <a:gd name="connsiteX237" fmla="*/ 435216 w 998239"/>
              <a:gd name="connsiteY237" fmla="*/ 2381215 h 2601565"/>
              <a:gd name="connsiteX238" fmla="*/ 419562 w 998239"/>
              <a:gd name="connsiteY238" fmla="*/ 2378474 h 2601565"/>
              <a:gd name="connsiteX239" fmla="*/ 399876 w 998239"/>
              <a:gd name="connsiteY239" fmla="*/ 2379925 h 2601565"/>
              <a:gd name="connsiteX240" fmla="*/ 378919 w 998239"/>
              <a:gd name="connsiteY240" fmla="*/ 2383310 h 2601565"/>
              <a:gd name="connsiteX241" fmla="*/ 355837 w 998239"/>
              <a:gd name="connsiteY241" fmla="*/ 2389713 h 2601565"/>
              <a:gd name="connsiteX242" fmla="*/ 331860 w 998239"/>
              <a:gd name="connsiteY242" fmla="*/ 2398379 h 2601565"/>
              <a:gd name="connsiteX243" fmla="*/ 307564 w 998239"/>
              <a:gd name="connsiteY243" fmla="*/ 2407986 h 2601565"/>
              <a:gd name="connsiteX244" fmla="*/ 283791 w 998239"/>
              <a:gd name="connsiteY244" fmla="*/ 2419271 h 2601565"/>
              <a:gd name="connsiteX245" fmla="*/ 261091 w 998239"/>
              <a:gd name="connsiteY245" fmla="*/ 2430275 h 2601565"/>
              <a:gd name="connsiteX246" fmla="*/ 258707 w 998239"/>
              <a:gd name="connsiteY246" fmla="*/ 2431515 h 2601565"/>
              <a:gd name="connsiteX247" fmla="*/ 264907 w 998239"/>
              <a:gd name="connsiteY247" fmla="*/ 2418233 h 2601565"/>
              <a:gd name="connsiteX248" fmla="*/ 283331 w 998239"/>
              <a:gd name="connsiteY248" fmla="*/ 2403215 h 2601565"/>
              <a:gd name="connsiteX249" fmla="*/ 306269 w 998239"/>
              <a:gd name="connsiteY249" fmla="*/ 2389370 h 2601565"/>
              <a:gd name="connsiteX250" fmla="*/ 330709 w 998239"/>
              <a:gd name="connsiteY250" fmla="*/ 2376839 h 2601565"/>
              <a:gd name="connsiteX251" fmla="*/ 356078 w 998239"/>
              <a:gd name="connsiteY251" fmla="*/ 2366953 h 2601565"/>
              <a:gd name="connsiteX252" fmla="*/ 384546 w 998239"/>
              <a:gd name="connsiteY252" fmla="*/ 2359782 h 2601565"/>
              <a:gd name="connsiteX253" fmla="*/ 448037 w 998239"/>
              <a:gd name="connsiteY253" fmla="*/ 2345291 h 2601565"/>
              <a:gd name="connsiteX254" fmla="*/ 456052 w 998239"/>
              <a:gd name="connsiteY254" fmla="*/ 2295805 h 2601565"/>
              <a:gd name="connsiteX255" fmla="*/ 459891 w 998239"/>
              <a:gd name="connsiteY255" fmla="*/ 2246520 h 2601565"/>
              <a:gd name="connsiteX256" fmla="*/ 459547 w 998239"/>
              <a:gd name="connsiteY256" fmla="*/ 2196621 h 2601565"/>
              <a:gd name="connsiteX257" fmla="*/ 455007 w 998239"/>
              <a:gd name="connsiteY257" fmla="*/ 2147109 h 2601565"/>
              <a:gd name="connsiteX258" fmla="*/ 414605 w 998239"/>
              <a:gd name="connsiteY258" fmla="*/ 1999908 h 2601565"/>
              <a:gd name="connsiteX259" fmla="*/ 392039 w 998239"/>
              <a:gd name="connsiteY259" fmla="*/ 2033339 h 2601565"/>
              <a:gd name="connsiteX260" fmla="*/ 351498 w 998239"/>
              <a:gd name="connsiteY260" fmla="*/ 2087417 h 2601565"/>
              <a:gd name="connsiteX261" fmla="*/ 308424 w 998239"/>
              <a:gd name="connsiteY261" fmla="*/ 2139893 h 2601565"/>
              <a:gd name="connsiteX262" fmla="*/ 266098 w 998239"/>
              <a:gd name="connsiteY262" fmla="*/ 2190203 h 2601565"/>
              <a:gd name="connsiteX263" fmla="*/ 221074 w 998239"/>
              <a:gd name="connsiteY263" fmla="*/ 2236952 h 2601565"/>
              <a:gd name="connsiteX264" fmla="*/ 175500 w 998239"/>
              <a:gd name="connsiteY264" fmla="*/ 2279195 h 2601565"/>
              <a:gd name="connsiteX265" fmla="*/ 130958 w 998239"/>
              <a:gd name="connsiteY265" fmla="*/ 2318489 h 2601565"/>
              <a:gd name="connsiteX266" fmla="*/ 86731 w 998239"/>
              <a:gd name="connsiteY266" fmla="*/ 2351876 h 2601565"/>
              <a:gd name="connsiteX267" fmla="*/ 43708 w 998239"/>
              <a:gd name="connsiteY267" fmla="*/ 2380769 h 2601565"/>
              <a:gd name="connsiteX268" fmla="*/ 0 w 998239"/>
              <a:gd name="connsiteY268" fmla="*/ 2402513 h 2601565"/>
              <a:gd name="connsiteX269" fmla="*/ 7680 w 998239"/>
              <a:gd name="connsiteY269" fmla="*/ 2395440 h 2601565"/>
              <a:gd name="connsiteX270" fmla="*/ 12312 w 998239"/>
              <a:gd name="connsiteY270" fmla="*/ 2390461 h 2601565"/>
              <a:gd name="connsiteX271" fmla="*/ 15901 w 998239"/>
              <a:gd name="connsiteY271" fmla="*/ 2387490 h 2601565"/>
              <a:gd name="connsiteX272" fmla="*/ 17197 w 998239"/>
              <a:gd name="connsiteY272" fmla="*/ 2385386 h 2601565"/>
              <a:gd name="connsiteX273" fmla="*/ 16525 w 998239"/>
              <a:gd name="connsiteY273" fmla="*/ 2383620 h 2601565"/>
              <a:gd name="connsiteX274" fmla="*/ 17174 w 998239"/>
              <a:gd name="connsiteY274" fmla="*/ 2382567 h 2601565"/>
              <a:gd name="connsiteX275" fmla="*/ 15999 w 998239"/>
              <a:gd name="connsiteY275" fmla="*/ 2381933 h 2601565"/>
              <a:gd name="connsiteX276" fmla="*/ 16971 w 998239"/>
              <a:gd name="connsiteY276" fmla="*/ 2380354 h 2601565"/>
              <a:gd name="connsiteX277" fmla="*/ 20090 w 998239"/>
              <a:gd name="connsiteY277" fmla="*/ 2377830 h 2601565"/>
              <a:gd name="connsiteX278" fmla="*/ 24327 w 998239"/>
              <a:gd name="connsiteY278" fmla="*/ 2373807 h 2601565"/>
              <a:gd name="connsiteX279" fmla="*/ 30627 w 998239"/>
              <a:gd name="connsiteY279" fmla="*/ 2367391 h 2601565"/>
              <a:gd name="connsiteX280" fmla="*/ 40670 w 998239"/>
              <a:gd name="connsiteY280" fmla="*/ 2359024 h 2601565"/>
              <a:gd name="connsiteX281" fmla="*/ 55321 w 998239"/>
              <a:gd name="connsiteY281" fmla="*/ 2347300 h 2601565"/>
              <a:gd name="connsiteX282" fmla="*/ 71663 w 998239"/>
              <a:gd name="connsiteY282" fmla="*/ 2332515 h 2601565"/>
              <a:gd name="connsiteX283" fmla="*/ 94475 w 998239"/>
              <a:gd name="connsiteY283" fmla="*/ 2314213 h 2601565"/>
              <a:gd name="connsiteX284" fmla="*/ 121818 w 998239"/>
              <a:gd name="connsiteY284" fmla="*/ 2292046 h 2601565"/>
              <a:gd name="connsiteX285" fmla="*/ 160830 w 998239"/>
              <a:gd name="connsiteY285" fmla="*/ 2255375 h 2601565"/>
              <a:gd name="connsiteX286" fmla="*/ 197971 w 998239"/>
              <a:gd name="connsiteY286" fmla="*/ 2213486 h 2601565"/>
              <a:gd name="connsiteX287" fmla="*/ 234107 w 998239"/>
              <a:gd name="connsiteY287" fmla="*/ 2169419 h 2601565"/>
              <a:gd name="connsiteX288" fmla="*/ 274428 w 998239"/>
              <a:gd name="connsiteY288" fmla="*/ 2123636 h 2601565"/>
              <a:gd name="connsiteX289" fmla="*/ 282447 w 998239"/>
              <a:gd name="connsiteY289" fmla="*/ 2113474 h 2601565"/>
              <a:gd name="connsiteX290" fmla="*/ 294255 w 998239"/>
              <a:gd name="connsiteY290" fmla="*/ 2098111 h 2601565"/>
              <a:gd name="connsiteX291" fmla="*/ 304716 w 998239"/>
              <a:gd name="connsiteY291" fmla="*/ 2083635 h 2601565"/>
              <a:gd name="connsiteX292" fmla="*/ 328894 w 998239"/>
              <a:gd name="connsiteY292" fmla="*/ 2047263 h 2601565"/>
              <a:gd name="connsiteX293" fmla="*/ 330780 w 998239"/>
              <a:gd name="connsiteY293" fmla="*/ 2044202 h 2601565"/>
              <a:gd name="connsiteX294" fmla="*/ 331717 w 998239"/>
              <a:gd name="connsiteY294" fmla="*/ 2042063 h 2601565"/>
              <a:gd name="connsiteX295" fmla="*/ 391204 w 998239"/>
              <a:gd name="connsiteY295" fmla="*/ 1933218 h 2601565"/>
              <a:gd name="connsiteX296" fmla="*/ 390156 w 998239"/>
              <a:gd name="connsiteY296" fmla="*/ 1860349 h 2601565"/>
              <a:gd name="connsiteX297" fmla="*/ 396502 w 998239"/>
              <a:gd name="connsiteY297" fmla="*/ 1818105 h 2601565"/>
              <a:gd name="connsiteX298" fmla="*/ 402330 w 998239"/>
              <a:gd name="connsiteY298" fmla="*/ 1747141 h 2601565"/>
              <a:gd name="connsiteX299" fmla="*/ 412844 w 998239"/>
              <a:gd name="connsiteY299" fmla="*/ 1718578 h 2601565"/>
              <a:gd name="connsiteX300" fmla="*/ 421839 w 998239"/>
              <a:gd name="connsiteY300" fmla="*/ 1686822 h 2601565"/>
              <a:gd name="connsiteX301" fmla="*/ 430327 w 998239"/>
              <a:gd name="connsiteY301" fmla="*/ 1651516 h 2601565"/>
              <a:gd name="connsiteX302" fmla="*/ 438181 w 998239"/>
              <a:gd name="connsiteY302" fmla="*/ 1613906 h 2601565"/>
              <a:gd name="connsiteX303" fmla="*/ 444515 w 998239"/>
              <a:gd name="connsiteY303" fmla="*/ 1573279 h 2601565"/>
              <a:gd name="connsiteX304" fmla="*/ 449329 w 998239"/>
              <a:gd name="connsiteY304" fmla="*/ 1531942 h 2601565"/>
              <a:gd name="connsiteX305" fmla="*/ 454016 w 998239"/>
              <a:gd name="connsiteY305" fmla="*/ 1488654 h 2601565"/>
              <a:gd name="connsiteX306" fmla="*/ 457183 w 998239"/>
              <a:gd name="connsiteY306" fmla="*/ 1444833 h 2601565"/>
              <a:gd name="connsiteX307" fmla="*/ 459843 w 998239"/>
              <a:gd name="connsiteY307" fmla="*/ 1399239 h 2601565"/>
              <a:gd name="connsiteX308" fmla="*/ 459843 w 998239"/>
              <a:gd name="connsiteY308" fmla="*/ 1354354 h 2601565"/>
              <a:gd name="connsiteX309" fmla="*/ 459843 w 998239"/>
              <a:gd name="connsiteY309" fmla="*/ 1310001 h 2601565"/>
              <a:gd name="connsiteX310" fmla="*/ 457183 w 998239"/>
              <a:gd name="connsiteY310" fmla="*/ 1265471 h 2601565"/>
              <a:gd name="connsiteX311" fmla="*/ 453509 w 998239"/>
              <a:gd name="connsiteY311" fmla="*/ 1222715 h 2601565"/>
              <a:gd name="connsiteX312" fmla="*/ 448822 w 998239"/>
              <a:gd name="connsiteY312" fmla="*/ 1181023 h 2601565"/>
              <a:gd name="connsiteX313" fmla="*/ 441854 w 998239"/>
              <a:gd name="connsiteY313" fmla="*/ 1140751 h 2601565"/>
              <a:gd name="connsiteX314" fmla="*/ 432353 w 998239"/>
              <a:gd name="connsiteY314" fmla="*/ 1103318 h 2601565"/>
              <a:gd name="connsiteX315" fmla="*/ 421839 w 998239"/>
              <a:gd name="connsiteY315" fmla="*/ 1067835 h 2601565"/>
              <a:gd name="connsiteX316" fmla="*/ 409170 w 998239"/>
              <a:gd name="connsiteY316" fmla="*/ 1036079 h 2601565"/>
              <a:gd name="connsiteX317" fmla="*/ 405274 w 998239"/>
              <a:gd name="connsiteY317" fmla="*/ 1028382 h 2601565"/>
              <a:gd name="connsiteX318" fmla="*/ 325111 w 998239"/>
              <a:gd name="connsiteY318" fmla="*/ 669960 h 2601565"/>
              <a:gd name="connsiteX319" fmla="*/ 324674 w 998239"/>
              <a:gd name="connsiteY319" fmla="*/ 667064 h 2601565"/>
              <a:gd name="connsiteX320" fmla="*/ 321000 w 998239"/>
              <a:gd name="connsiteY320" fmla="*/ 613131 h 2601565"/>
              <a:gd name="connsiteX321" fmla="*/ 317833 w 998239"/>
              <a:gd name="connsiteY321" fmla="*/ 556715 h 2601565"/>
              <a:gd name="connsiteX322" fmla="*/ 317833 w 998239"/>
              <a:gd name="connsiteY322" fmla="*/ 499057 h 2601565"/>
              <a:gd name="connsiteX323" fmla="*/ 319986 w 998239"/>
              <a:gd name="connsiteY323" fmla="*/ 440866 h 2601565"/>
              <a:gd name="connsiteX324" fmla="*/ 324674 w 998239"/>
              <a:gd name="connsiteY324" fmla="*/ 383208 h 2601565"/>
              <a:gd name="connsiteX325" fmla="*/ 331642 w 998239"/>
              <a:gd name="connsiteY325" fmla="*/ 325726 h 2601565"/>
              <a:gd name="connsiteX326" fmla="*/ 338989 w 998239"/>
              <a:gd name="connsiteY326" fmla="*/ 270197 h 2601565"/>
              <a:gd name="connsiteX327" fmla="*/ 349504 w 998239"/>
              <a:gd name="connsiteY327" fmla="*/ 216264 h 2601565"/>
              <a:gd name="connsiteX328" fmla="*/ 362172 w 998239"/>
              <a:gd name="connsiteY328" fmla="*/ 165524 h 2601565"/>
              <a:gd name="connsiteX329" fmla="*/ 375347 w 998239"/>
              <a:gd name="connsiteY329" fmla="*/ 117446 h 2601565"/>
              <a:gd name="connsiteX330" fmla="*/ 390675 w 998239"/>
              <a:gd name="connsiteY330" fmla="*/ 73980 h 2601565"/>
              <a:gd name="connsiteX331" fmla="*/ 407017 w 998239"/>
              <a:gd name="connsiteY331" fmla="*/ 34418 h 2601565"/>
              <a:gd name="connsiteX332" fmla="*/ 426653 w 998239"/>
              <a:gd name="connsiteY332" fmla="*/ 0 h 2601565"/>
              <a:gd name="connsiteX0" fmla="*/ 426653 w 998239"/>
              <a:gd name="connsiteY0" fmla="*/ 0 h 2601565"/>
              <a:gd name="connsiteX1" fmla="*/ 424499 w 998239"/>
              <a:gd name="connsiteY1" fmla="*/ 8516 h 2601565"/>
              <a:gd name="connsiteX2" fmla="*/ 423485 w 998239"/>
              <a:gd name="connsiteY2" fmla="*/ 14193 h 2601565"/>
              <a:gd name="connsiteX3" fmla="*/ 422345 w 998239"/>
              <a:gd name="connsiteY3" fmla="*/ 17918 h 2601565"/>
              <a:gd name="connsiteX4" fmla="*/ 422345 w 998239"/>
              <a:gd name="connsiteY4" fmla="*/ 20048 h 2601565"/>
              <a:gd name="connsiteX5" fmla="*/ 423485 w 998239"/>
              <a:gd name="connsiteY5" fmla="*/ 21112 h 2601565"/>
              <a:gd name="connsiteX6" fmla="*/ 423485 w 998239"/>
              <a:gd name="connsiteY6" fmla="*/ 22177 h 2601565"/>
              <a:gd name="connsiteX7" fmla="*/ 424499 w 998239"/>
              <a:gd name="connsiteY7" fmla="*/ 22177 h 2601565"/>
              <a:gd name="connsiteX8" fmla="*/ 424499 w 998239"/>
              <a:gd name="connsiteY8" fmla="*/ 23773 h 2601565"/>
              <a:gd name="connsiteX9" fmla="*/ 423485 w 998239"/>
              <a:gd name="connsiteY9" fmla="*/ 26967 h 2601565"/>
              <a:gd name="connsiteX10" fmla="*/ 422345 w 998239"/>
              <a:gd name="connsiteY10" fmla="*/ 31756 h 2601565"/>
              <a:gd name="connsiteX11" fmla="*/ 420825 w 998239"/>
              <a:gd name="connsiteY11" fmla="*/ 39208 h 2601565"/>
              <a:gd name="connsiteX12" fmla="*/ 417658 w 998239"/>
              <a:gd name="connsiteY12" fmla="*/ 49676 h 2601565"/>
              <a:gd name="connsiteX13" fmla="*/ 412844 w 998239"/>
              <a:gd name="connsiteY13" fmla="*/ 64578 h 2601565"/>
              <a:gd name="connsiteX14" fmla="*/ 408157 w 998239"/>
              <a:gd name="connsiteY14" fmla="*/ 82496 h 2601565"/>
              <a:gd name="connsiteX15" fmla="*/ 400683 w 998239"/>
              <a:gd name="connsiteY15" fmla="*/ 105737 h 2601565"/>
              <a:gd name="connsiteX16" fmla="*/ 391815 w 998239"/>
              <a:gd name="connsiteY16" fmla="*/ 133768 h 2601565"/>
              <a:gd name="connsiteX17" fmla="*/ 381174 w 998239"/>
              <a:gd name="connsiteY17" fmla="*/ 177588 h 2601565"/>
              <a:gd name="connsiteX18" fmla="*/ 373826 w 998239"/>
              <a:gd name="connsiteY18" fmla="*/ 224602 h 2601565"/>
              <a:gd name="connsiteX19" fmla="*/ 367999 w 998239"/>
              <a:gd name="connsiteY19" fmla="*/ 272858 h 2601565"/>
              <a:gd name="connsiteX20" fmla="*/ 360145 w 998239"/>
              <a:gd name="connsiteY20" fmla="*/ 324130 h 2601565"/>
              <a:gd name="connsiteX21" fmla="*/ 359005 w 998239"/>
              <a:gd name="connsiteY21" fmla="*/ 335129 h 2601565"/>
              <a:gd name="connsiteX22" fmla="*/ 357484 w 998239"/>
              <a:gd name="connsiteY22" fmla="*/ 351628 h 2601565"/>
              <a:gd name="connsiteX23" fmla="*/ 356344 w 998239"/>
              <a:gd name="connsiteY23" fmla="*/ 369015 h 2601565"/>
              <a:gd name="connsiteX24" fmla="*/ 355331 w 998239"/>
              <a:gd name="connsiteY24" fmla="*/ 387997 h 2601565"/>
              <a:gd name="connsiteX25" fmla="*/ 355331 w 998239"/>
              <a:gd name="connsiteY25" fmla="*/ 407513 h 2601565"/>
              <a:gd name="connsiteX26" fmla="*/ 357484 w 998239"/>
              <a:gd name="connsiteY26" fmla="*/ 425077 h 2601565"/>
              <a:gd name="connsiteX27" fmla="*/ 360145 w 998239"/>
              <a:gd name="connsiteY27" fmla="*/ 440334 h 2601565"/>
              <a:gd name="connsiteX28" fmla="*/ 364832 w 998239"/>
              <a:gd name="connsiteY28" fmla="*/ 450979 h 2601565"/>
              <a:gd name="connsiteX29" fmla="*/ 390168 w 998239"/>
              <a:gd name="connsiteY29" fmla="*/ 448849 h 2601565"/>
              <a:gd name="connsiteX30" fmla="*/ 414997 w 998239"/>
              <a:gd name="connsiteY30" fmla="*/ 440334 h 2601565"/>
              <a:gd name="connsiteX31" fmla="*/ 438687 w 998239"/>
              <a:gd name="connsiteY31" fmla="*/ 426673 h 2601565"/>
              <a:gd name="connsiteX32" fmla="*/ 463010 w 998239"/>
              <a:gd name="connsiteY32" fmla="*/ 407513 h 2601565"/>
              <a:gd name="connsiteX33" fmla="*/ 485179 w 998239"/>
              <a:gd name="connsiteY33" fmla="*/ 385336 h 2601565"/>
              <a:gd name="connsiteX34" fmla="*/ 506842 w 998239"/>
              <a:gd name="connsiteY34" fmla="*/ 358370 h 2601565"/>
              <a:gd name="connsiteX35" fmla="*/ 527364 w 998239"/>
              <a:gd name="connsiteY35" fmla="*/ 329807 h 2601565"/>
              <a:gd name="connsiteX36" fmla="*/ 546367 w 998239"/>
              <a:gd name="connsiteY36" fmla="*/ 299825 h 2601565"/>
              <a:gd name="connsiteX37" fmla="*/ 564862 w 998239"/>
              <a:gd name="connsiteY37" fmla="*/ 268068 h 2601565"/>
              <a:gd name="connsiteX38" fmla="*/ 580697 w 998239"/>
              <a:gd name="connsiteY38" fmla="*/ 235247 h 2601565"/>
              <a:gd name="connsiteX39" fmla="*/ 595519 w 998239"/>
              <a:gd name="connsiteY39" fmla="*/ 203491 h 2601565"/>
              <a:gd name="connsiteX40" fmla="*/ 607680 w 998239"/>
              <a:gd name="connsiteY40" fmla="*/ 172798 h 2601565"/>
              <a:gd name="connsiteX41" fmla="*/ 613508 w 998239"/>
              <a:gd name="connsiteY41" fmla="*/ 172798 h 2601565"/>
              <a:gd name="connsiteX42" fmla="*/ 613508 w 998239"/>
              <a:gd name="connsiteY42" fmla="*/ 175992 h 2601565"/>
              <a:gd name="connsiteX43" fmla="*/ 604006 w 998239"/>
              <a:gd name="connsiteY43" fmla="*/ 206684 h 2601565"/>
              <a:gd name="connsiteX44" fmla="*/ 593365 w 998239"/>
              <a:gd name="connsiteY44" fmla="*/ 238440 h 2601565"/>
              <a:gd name="connsiteX45" fmla="*/ 581837 w 998239"/>
              <a:gd name="connsiteY45" fmla="*/ 269132 h 2601565"/>
              <a:gd name="connsiteX46" fmla="*/ 570183 w 998239"/>
              <a:gd name="connsiteY46" fmla="*/ 298760 h 2601565"/>
              <a:gd name="connsiteX47" fmla="*/ 558021 w 998239"/>
              <a:gd name="connsiteY47" fmla="*/ 327678 h 2601565"/>
              <a:gd name="connsiteX48" fmla="*/ 544339 w 998239"/>
              <a:gd name="connsiteY48" fmla="*/ 354645 h 2601565"/>
              <a:gd name="connsiteX49" fmla="*/ 530025 w 998239"/>
              <a:gd name="connsiteY49" fmla="*/ 380546 h 2601565"/>
              <a:gd name="connsiteX50" fmla="*/ 512669 w 998239"/>
              <a:gd name="connsiteY50" fmla="*/ 404319 h 2601565"/>
              <a:gd name="connsiteX51" fmla="*/ 494680 w 998239"/>
              <a:gd name="connsiteY51" fmla="*/ 427738 h 2601565"/>
              <a:gd name="connsiteX52" fmla="*/ 473524 w 998239"/>
              <a:gd name="connsiteY52" fmla="*/ 446720 h 2601565"/>
              <a:gd name="connsiteX53" fmla="*/ 449329 w 998239"/>
              <a:gd name="connsiteY53" fmla="*/ 464107 h 2601565"/>
              <a:gd name="connsiteX54" fmla="*/ 422345 w 998239"/>
              <a:gd name="connsiteY54" fmla="*/ 479542 h 2601565"/>
              <a:gd name="connsiteX55" fmla="*/ 393842 w 998239"/>
              <a:gd name="connsiteY55" fmla="*/ 491073 h 2601565"/>
              <a:gd name="connsiteX56" fmla="*/ 360145 w 998239"/>
              <a:gd name="connsiteY56" fmla="*/ 499057 h 2601565"/>
              <a:gd name="connsiteX57" fmla="*/ 361158 w 998239"/>
              <a:gd name="connsiteY57" fmla="*/ 554586 h 2601565"/>
              <a:gd name="connsiteX58" fmla="*/ 365845 w 998239"/>
              <a:gd name="connsiteY58" fmla="*/ 607455 h 2601565"/>
              <a:gd name="connsiteX59" fmla="*/ 373826 w 998239"/>
              <a:gd name="connsiteY59" fmla="*/ 657662 h 2601565"/>
              <a:gd name="connsiteX60" fmla="*/ 384341 w 998239"/>
              <a:gd name="connsiteY60" fmla="*/ 705208 h 2601565"/>
              <a:gd name="connsiteX61" fmla="*/ 397516 w 998239"/>
              <a:gd name="connsiteY61" fmla="*/ 750625 h 2601565"/>
              <a:gd name="connsiteX62" fmla="*/ 411831 w 998239"/>
              <a:gd name="connsiteY62" fmla="*/ 794090 h 2601565"/>
              <a:gd name="connsiteX63" fmla="*/ 428172 w 998239"/>
              <a:gd name="connsiteY63" fmla="*/ 835250 h 2601565"/>
              <a:gd name="connsiteX64" fmla="*/ 444515 w 998239"/>
              <a:gd name="connsiteY64" fmla="*/ 875345 h 2601565"/>
              <a:gd name="connsiteX65" fmla="*/ 449329 w 998239"/>
              <a:gd name="connsiteY65" fmla="*/ 884925 h 2601565"/>
              <a:gd name="connsiteX66" fmla="*/ 453509 w 998239"/>
              <a:gd name="connsiteY66" fmla="*/ 896634 h 2601565"/>
              <a:gd name="connsiteX67" fmla="*/ 459336 w 998239"/>
              <a:gd name="connsiteY67" fmla="*/ 909231 h 2601565"/>
              <a:gd name="connsiteX68" fmla="*/ 464657 w 998239"/>
              <a:gd name="connsiteY68" fmla="*/ 922536 h 2601565"/>
              <a:gd name="connsiteX69" fmla="*/ 471498 w 998239"/>
              <a:gd name="connsiteY69" fmla="*/ 935132 h 2601565"/>
              <a:gd name="connsiteX70" fmla="*/ 479352 w 998239"/>
              <a:gd name="connsiteY70" fmla="*/ 945776 h 2601565"/>
              <a:gd name="connsiteX71" fmla="*/ 488853 w 998239"/>
              <a:gd name="connsiteY71" fmla="*/ 955180 h 2601565"/>
              <a:gd name="connsiteX72" fmla="*/ 499494 w 998239"/>
              <a:gd name="connsiteY72" fmla="*/ 962099 h 2601565"/>
              <a:gd name="connsiteX73" fmla="*/ 512163 w 998239"/>
              <a:gd name="connsiteY73" fmla="*/ 964760 h 2601565"/>
              <a:gd name="connsiteX74" fmla="*/ 525338 w 998239"/>
              <a:gd name="connsiteY74" fmla="*/ 964228 h 2601565"/>
              <a:gd name="connsiteX75" fmla="*/ 549027 w 998239"/>
              <a:gd name="connsiteY75" fmla="*/ 956244 h 2601565"/>
              <a:gd name="connsiteX76" fmla="*/ 570183 w 998239"/>
              <a:gd name="connsiteY76" fmla="*/ 943116 h 2601565"/>
              <a:gd name="connsiteX77" fmla="*/ 590705 w 998239"/>
              <a:gd name="connsiteY77" fmla="*/ 926617 h 2601565"/>
              <a:gd name="connsiteX78" fmla="*/ 607680 w 998239"/>
              <a:gd name="connsiteY78" fmla="*/ 907101 h 2601565"/>
              <a:gd name="connsiteX79" fmla="*/ 624022 w 998239"/>
              <a:gd name="connsiteY79" fmla="*/ 885989 h 2601565"/>
              <a:gd name="connsiteX80" fmla="*/ 639350 w 998239"/>
              <a:gd name="connsiteY80" fmla="*/ 863813 h 2601565"/>
              <a:gd name="connsiteX81" fmla="*/ 653032 w 998239"/>
              <a:gd name="connsiteY81" fmla="*/ 842701 h 2601565"/>
              <a:gd name="connsiteX82" fmla="*/ 664687 w 998239"/>
              <a:gd name="connsiteY82" fmla="*/ 822476 h 2601565"/>
              <a:gd name="connsiteX83" fmla="*/ 690530 w 998239"/>
              <a:gd name="connsiteY83" fmla="*/ 776527 h 2601565"/>
              <a:gd name="connsiteX84" fmla="*/ 715359 w 998239"/>
              <a:gd name="connsiteY84" fmla="*/ 724723 h 2601565"/>
              <a:gd name="connsiteX85" fmla="*/ 740189 w 998239"/>
              <a:gd name="connsiteY85" fmla="*/ 668129 h 2601565"/>
              <a:gd name="connsiteX86" fmla="*/ 763372 w 998239"/>
              <a:gd name="connsiteY86" fmla="*/ 606390 h 2601565"/>
              <a:gd name="connsiteX87" fmla="*/ 784528 w 998239"/>
              <a:gd name="connsiteY87" fmla="*/ 541280 h 2601565"/>
              <a:gd name="connsiteX88" fmla="*/ 803530 w 998239"/>
              <a:gd name="connsiteY88" fmla="*/ 472090 h 2601565"/>
              <a:gd name="connsiteX89" fmla="*/ 820886 w 998239"/>
              <a:gd name="connsiteY89" fmla="*/ 399707 h 2601565"/>
              <a:gd name="connsiteX90" fmla="*/ 833553 w 998239"/>
              <a:gd name="connsiteY90" fmla="*/ 324662 h 2601565"/>
              <a:gd name="connsiteX91" fmla="*/ 843055 w 998239"/>
              <a:gd name="connsiteY91" fmla="*/ 247843 h 2601565"/>
              <a:gd name="connsiteX92" fmla="*/ 848882 w 998239"/>
              <a:gd name="connsiteY92" fmla="*/ 169250 h 2601565"/>
              <a:gd name="connsiteX93" fmla="*/ 853569 w 998239"/>
              <a:gd name="connsiteY93" fmla="*/ 172798 h 2601565"/>
              <a:gd name="connsiteX94" fmla="*/ 857370 w 998239"/>
              <a:gd name="connsiteY94" fmla="*/ 181846 h 2601565"/>
              <a:gd name="connsiteX95" fmla="*/ 860537 w 998239"/>
              <a:gd name="connsiteY95" fmla="*/ 195152 h 2601565"/>
              <a:gd name="connsiteX96" fmla="*/ 862057 w 998239"/>
              <a:gd name="connsiteY96" fmla="*/ 212538 h 2601565"/>
              <a:gd name="connsiteX97" fmla="*/ 863070 w 998239"/>
              <a:gd name="connsiteY97" fmla="*/ 232586 h 2601565"/>
              <a:gd name="connsiteX98" fmla="*/ 863070 w 998239"/>
              <a:gd name="connsiteY98" fmla="*/ 255827 h 2601565"/>
              <a:gd name="connsiteX99" fmla="*/ 863070 w 998239"/>
              <a:gd name="connsiteY99" fmla="*/ 280664 h 2601565"/>
              <a:gd name="connsiteX100" fmla="*/ 862057 w 998239"/>
              <a:gd name="connsiteY100" fmla="*/ 307630 h 2601565"/>
              <a:gd name="connsiteX101" fmla="*/ 860537 w 998239"/>
              <a:gd name="connsiteY101" fmla="*/ 335129 h 2601565"/>
              <a:gd name="connsiteX102" fmla="*/ 858383 w 998239"/>
              <a:gd name="connsiteY102" fmla="*/ 363160 h 2601565"/>
              <a:gd name="connsiteX103" fmla="*/ 855216 w 998239"/>
              <a:gd name="connsiteY103" fmla="*/ 391191 h 2601565"/>
              <a:gd name="connsiteX104" fmla="*/ 853569 w 998239"/>
              <a:gd name="connsiteY104" fmla="*/ 418157 h 2601565"/>
              <a:gd name="connsiteX105" fmla="*/ 850402 w 998239"/>
              <a:gd name="connsiteY105" fmla="*/ 442995 h 2601565"/>
              <a:gd name="connsiteX106" fmla="*/ 847869 w 998239"/>
              <a:gd name="connsiteY106" fmla="*/ 466236 h 2601565"/>
              <a:gd name="connsiteX107" fmla="*/ 844701 w 998239"/>
              <a:gd name="connsiteY107" fmla="*/ 486283 h 2601565"/>
              <a:gd name="connsiteX108" fmla="*/ 842041 w 998239"/>
              <a:gd name="connsiteY108" fmla="*/ 502782 h 2601565"/>
              <a:gd name="connsiteX109" fmla="*/ 839888 w 998239"/>
              <a:gd name="connsiteY109" fmla="*/ 515910 h 2601565"/>
              <a:gd name="connsiteX110" fmla="*/ 801883 w 998239"/>
              <a:gd name="connsiteY110" fmla="*/ 666000 h 2601565"/>
              <a:gd name="connsiteX111" fmla="*/ 832540 w 998239"/>
              <a:gd name="connsiteY111" fmla="*/ 662984 h 2601565"/>
              <a:gd name="connsiteX112" fmla="*/ 861044 w 998239"/>
              <a:gd name="connsiteY112" fmla="*/ 655533 h 2601565"/>
              <a:gd name="connsiteX113" fmla="*/ 887900 w 998239"/>
              <a:gd name="connsiteY113" fmla="*/ 644888 h 2601565"/>
              <a:gd name="connsiteX114" fmla="*/ 913743 w 998239"/>
              <a:gd name="connsiteY114" fmla="*/ 631228 h 2601565"/>
              <a:gd name="connsiteX115" fmla="*/ 937052 w 998239"/>
              <a:gd name="connsiteY115" fmla="*/ 615793 h 2601565"/>
              <a:gd name="connsiteX116" fmla="*/ 958081 w 998239"/>
              <a:gd name="connsiteY116" fmla="*/ 598939 h 2601565"/>
              <a:gd name="connsiteX117" fmla="*/ 978224 w 998239"/>
              <a:gd name="connsiteY117" fmla="*/ 581553 h 2601565"/>
              <a:gd name="connsiteX118" fmla="*/ 996719 w 998239"/>
              <a:gd name="connsiteY118" fmla="*/ 565054 h 2601565"/>
              <a:gd name="connsiteX119" fmla="*/ 998239 w 998239"/>
              <a:gd name="connsiteY119" fmla="*/ 573037 h 2601565"/>
              <a:gd name="connsiteX120" fmla="*/ 981391 w 998239"/>
              <a:gd name="connsiteY120" fmla="*/ 598939 h 2601565"/>
              <a:gd name="connsiteX121" fmla="*/ 960742 w 998239"/>
              <a:gd name="connsiteY121" fmla="*/ 623776 h 2601565"/>
              <a:gd name="connsiteX122" fmla="*/ 935912 w 998239"/>
              <a:gd name="connsiteY122" fmla="*/ 645953 h 2601565"/>
              <a:gd name="connsiteX123" fmla="*/ 908042 w 998239"/>
              <a:gd name="connsiteY123" fmla="*/ 666000 h 2601565"/>
              <a:gd name="connsiteX124" fmla="*/ 878399 w 998239"/>
              <a:gd name="connsiteY124" fmla="*/ 684096 h 2601565"/>
              <a:gd name="connsiteX125" fmla="*/ 846728 w 998239"/>
              <a:gd name="connsiteY125" fmla="*/ 699886 h 2601565"/>
              <a:gd name="connsiteX126" fmla="*/ 814044 w 998239"/>
              <a:gd name="connsiteY126" fmla="*/ 712127 h 2601565"/>
              <a:gd name="connsiteX127" fmla="*/ 780728 w 998239"/>
              <a:gd name="connsiteY127" fmla="*/ 720997 h 2601565"/>
              <a:gd name="connsiteX128" fmla="*/ 773886 w 998239"/>
              <a:gd name="connsiteY128" fmla="*/ 742287 h 2601565"/>
              <a:gd name="connsiteX129" fmla="*/ 764385 w 998239"/>
              <a:gd name="connsiteY129" fmla="*/ 767124 h 2601565"/>
              <a:gd name="connsiteX130" fmla="*/ 753871 w 998239"/>
              <a:gd name="connsiteY130" fmla="*/ 793026 h 2601565"/>
              <a:gd name="connsiteX131" fmla="*/ 740189 w 998239"/>
              <a:gd name="connsiteY131" fmla="*/ 821057 h 2601565"/>
              <a:gd name="connsiteX132" fmla="*/ 725874 w 998239"/>
              <a:gd name="connsiteY132" fmla="*/ 850507 h 2601565"/>
              <a:gd name="connsiteX133" fmla="*/ 710546 w 998239"/>
              <a:gd name="connsiteY133" fmla="*/ 879603 h 2601565"/>
              <a:gd name="connsiteX134" fmla="*/ 705253 w 998239"/>
              <a:gd name="connsiteY134" fmla="*/ 888509 h 2601565"/>
              <a:gd name="connsiteX135" fmla="*/ 657504 w 998239"/>
              <a:gd name="connsiteY135" fmla="*/ 965731 h 2601565"/>
              <a:gd name="connsiteX136" fmla="*/ 646192 w 998239"/>
              <a:gd name="connsiteY136" fmla="*/ 981082 h 2601565"/>
              <a:gd name="connsiteX137" fmla="*/ 631877 w 998239"/>
              <a:gd name="connsiteY137" fmla="*/ 1000774 h 2601565"/>
              <a:gd name="connsiteX138" fmla="*/ 618195 w 998239"/>
              <a:gd name="connsiteY138" fmla="*/ 1014967 h 2601565"/>
              <a:gd name="connsiteX139" fmla="*/ 620348 w 998239"/>
              <a:gd name="connsiteY139" fmla="*/ 1025612 h 2601565"/>
              <a:gd name="connsiteX140" fmla="*/ 624022 w 998239"/>
              <a:gd name="connsiteY140" fmla="*/ 1027740 h 2601565"/>
              <a:gd name="connsiteX141" fmla="*/ 609304 w 998239"/>
              <a:gd name="connsiteY141" fmla="*/ 1157153 h 2601565"/>
              <a:gd name="connsiteX142" fmla="*/ 598179 w 998239"/>
              <a:gd name="connsiteY142" fmla="*/ 1179427 h 2601565"/>
              <a:gd name="connsiteX143" fmla="*/ 587538 w 998239"/>
              <a:gd name="connsiteY143" fmla="*/ 1212780 h 2601565"/>
              <a:gd name="connsiteX144" fmla="*/ 579177 w 998239"/>
              <a:gd name="connsiteY144" fmla="*/ 1247552 h 2601565"/>
              <a:gd name="connsiteX145" fmla="*/ 574363 w 998239"/>
              <a:gd name="connsiteY145" fmla="*/ 1283035 h 2601565"/>
              <a:gd name="connsiteX146" fmla="*/ 572336 w 998239"/>
              <a:gd name="connsiteY146" fmla="*/ 1320468 h 2601565"/>
              <a:gd name="connsiteX147" fmla="*/ 571196 w 998239"/>
              <a:gd name="connsiteY147" fmla="*/ 1358079 h 2601565"/>
              <a:gd name="connsiteX148" fmla="*/ 572336 w 998239"/>
              <a:gd name="connsiteY148" fmla="*/ 1395691 h 2601565"/>
              <a:gd name="connsiteX149" fmla="*/ 574363 w 998239"/>
              <a:gd name="connsiteY149" fmla="*/ 1434189 h 2601565"/>
              <a:gd name="connsiteX150" fmla="*/ 577023 w 998239"/>
              <a:gd name="connsiteY150" fmla="*/ 1472331 h 2601565"/>
              <a:gd name="connsiteX151" fmla="*/ 580190 w 998239"/>
              <a:gd name="connsiteY151" fmla="*/ 1509765 h 2601565"/>
              <a:gd name="connsiteX152" fmla="*/ 580697 w 998239"/>
              <a:gd name="connsiteY152" fmla="*/ 1564763 h 2601565"/>
              <a:gd name="connsiteX153" fmla="*/ 578037 w 998239"/>
              <a:gd name="connsiteY153" fmla="*/ 1619760 h 2601565"/>
              <a:gd name="connsiteX154" fmla="*/ 573350 w 998239"/>
              <a:gd name="connsiteY154" fmla="*/ 1672629 h 2601565"/>
              <a:gd name="connsiteX155" fmla="*/ 567522 w 998239"/>
              <a:gd name="connsiteY155" fmla="*/ 1724432 h 2601565"/>
              <a:gd name="connsiteX156" fmla="*/ 564474 w 998239"/>
              <a:gd name="connsiteY156" fmla="*/ 1798067 h 2601565"/>
              <a:gd name="connsiteX157" fmla="*/ 565843 w 998239"/>
              <a:gd name="connsiteY157" fmla="*/ 1798067 h 2601565"/>
              <a:gd name="connsiteX158" fmla="*/ 596167 w 998239"/>
              <a:gd name="connsiteY158" fmla="*/ 2004317 h 2601565"/>
              <a:gd name="connsiteX159" fmla="*/ 614772 w 998239"/>
              <a:gd name="connsiteY159" fmla="*/ 2015335 h 2601565"/>
              <a:gd name="connsiteX160" fmla="*/ 633212 w 998239"/>
              <a:gd name="connsiteY160" fmla="*/ 2026005 h 2601565"/>
              <a:gd name="connsiteX161" fmla="*/ 649037 w 998239"/>
              <a:gd name="connsiteY161" fmla="*/ 2036824 h 2601565"/>
              <a:gd name="connsiteX162" fmla="*/ 682546 w 998239"/>
              <a:gd name="connsiteY162" fmla="*/ 2063750 h 2601565"/>
              <a:gd name="connsiteX163" fmla="*/ 712427 w 998239"/>
              <a:gd name="connsiteY163" fmla="*/ 2092373 h 2601565"/>
              <a:gd name="connsiteX164" fmla="*/ 738220 w 998239"/>
              <a:gd name="connsiteY164" fmla="*/ 2120464 h 2601565"/>
              <a:gd name="connsiteX165" fmla="*/ 761610 w 998239"/>
              <a:gd name="connsiteY165" fmla="*/ 2148686 h 2601565"/>
              <a:gd name="connsiteX166" fmla="*/ 783089 w 998239"/>
              <a:gd name="connsiteY166" fmla="*/ 2177264 h 2601565"/>
              <a:gd name="connsiteX167" fmla="*/ 803347 w 998239"/>
              <a:gd name="connsiteY167" fmla="*/ 2204774 h 2601565"/>
              <a:gd name="connsiteX168" fmla="*/ 821429 w 998239"/>
              <a:gd name="connsiteY168" fmla="*/ 2231393 h 2601565"/>
              <a:gd name="connsiteX169" fmla="*/ 812873 w 998239"/>
              <a:gd name="connsiteY169" fmla="*/ 2236092 h 2601565"/>
              <a:gd name="connsiteX170" fmla="*/ 783805 w 998239"/>
              <a:gd name="connsiteY170" fmla="*/ 2203301 h 2601565"/>
              <a:gd name="connsiteX171" fmla="*/ 753719 w 998239"/>
              <a:gd name="connsiteY171" fmla="*/ 2172059 h 2601565"/>
              <a:gd name="connsiteX172" fmla="*/ 722647 w 998239"/>
              <a:gd name="connsiteY172" fmla="*/ 2142999 h 2601565"/>
              <a:gd name="connsiteX173" fmla="*/ 690330 w 998239"/>
              <a:gd name="connsiteY173" fmla="*/ 2116510 h 2601565"/>
              <a:gd name="connsiteX174" fmla="*/ 655982 w 998239"/>
              <a:gd name="connsiteY174" fmla="*/ 2093118 h 2601565"/>
              <a:gd name="connsiteX175" fmla="*/ 620297 w 998239"/>
              <a:gd name="connsiteY175" fmla="*/ 2072215 h 2601565"/>
              <a:gd name="connsiteX176" fmla="*/ 583862 w 998239"/>
              <a:gd name="connsiteY176" fmla="*/ 2054108 h 2601565"/>
              <a:gd name="connsiteX177" fmla="*/ 545427 w 998239"/>
              <a:gd name="connsiteY177" fmla="*/ 2040553 h 2601565"/>
              <a:gd name="connsiteX178" fmla="*/ 511522 w 998239"/>
              <a:gd name="connsiteY178" fmla="*/ 2221026 h 2601565"/>
              <a:gd name="connsiteX179" fmla="*/ 546020 w 998239"/>
              <a:gd name="connsiteY179" fmla="*/ 2245768 h 2601565"/>
              <a:gd name="connsiteX180" fmla="*/ 576539 w 998239"/>
              <a:gd name="connsiteY180" fmla="*/ 2272514 h 2601565"/>
              <a:gd name="connsiteX181" fmla="*/ 601206 w 998239"/>
              <a:gd name="connsiteY181" fmla="*/ 2299617 h 2601565"/>
              <a:gd name="connsiteX182" fmla="*/ 620912 w 998239"/>
              <a:gd name="connsiteY182" fmla="*/ 2328269 h 2601565"/>
              <a:gd name="connsiteX183" fmla="*/ 635746 w 998239"/>
              <a:gd name="connsiteY183" fmla="*/ 2357733 h 2601565"/>
              <a:gd name="connsiteX184" fmla="*/ 645162 w 998239"/>
              <a:gd name="connsiteY184" fmla="*/ 2386515 h 2601565"/>
              <a:gd name="connsiteX185" fmla="*/ 649446 w 998239"/>
              <a:gd name="connsiteY185" fmla="*/ 2415678 h 2601565"/>
              <a:gd name="connsiteX186" fmla="*/ 648196 w 998239"/>
              <a:gd name="connsiteY186" fmla="*/ 2444260 h 2601565"/>
              <a:gd name="connsiteX187" fmla="*/ 641984 w 998239"/>
              <a:gd name="connsiteY187" fmla="*/ 2470935 h 2601565"/>
              <a:gd name="connsiteX188" fmla="*/ 637257 w 998239"/>
              <a:gd name="connsiteY188" fmla="*/ 2472280 h 2601565"/>
              <a:gd name="connsiteX189" fmla="*/ 635317 w 998239"/>
              <a:gd name="connsiteY189" fmla="*/ 2465092 h 2601565"/>
              <a:gd name="connsiteX190" fmla="*/ 641087 w 998239"/>
              <a:gd name="connsiteY190" fmla="*/ 2449008 h 2601565"/>
              <a:gd name="connsiteX191" fmla="*/ 641384 w 998239"/>
              <a:gd name="connsiteY191" fmla="*/ 2430972 h 2601565"/>
              <a:gd name="connsiteX192" fmla="*/ 639215 w 998239"/>
              <a:gd name="connsiteY192" fmla="*/ 2410982 h 2601565"/>
              <a:gd name="connsiteX193" fmla="*/ 632287 w 998239"/>
              <a:gd name="connsiteY193" fmla="*/ 2390884 h 2601565"/>
              <a:gd name="connsiteX194" fmla="*/ 621944 w 998239"/>
              <a:gd name="connsiteY194" fmla="*/ 2369828 h 2601565"/>
              <a:gd name="connsiteX195" fmla="*/ 609133 w 998239"/>
              <a:gd name="connsiteY195" fmla="*/ 2349453 h 2601565"/>
              <a:gd name="connsiteX196" fmla="*/ 593107 w 998239"/>
              <a:gd name="connsiteY196" fmla="*/ 2329922 h 2601565"/>
              <a:gd name="connsiteX197" fmla="*/ 574242 w 998239"/>
              <a:gd name="connsiteY197" fmla="*/ 2311561 h 2601565"/>
              <a:gd name="connsiteX198" fmla="*/ 554736 w 998239"/>
              <a:gd name="connsiteY198" fmla="*/ 2295077 h 2601565"/>
              <a:gd name="connsiteX199" fmla="*/ 542732 w 998239"/>
              <a:gd name="connsiteY199" fmla="*/ 2286998 h 2601565"/>
              <a:gd name="connsiteX200" fmla="*/ 533341 w 998239"/>
              <a:gd name="connsiteY200" fmla="*/ 2278769 h 2601565"/>
              <a:gd name="connsiteX201" fmla="*/ 523778 w 998239"/>
              <a:gd name="connsiteY201" fmla="*/ 2272829 h 2601565"/>
              <a:gd name="connsiteX202" fmla="*/ 514151 w 998239"/>
              <a:gd name="connsiteY202" fmla="*/ 2267440 h 2601565"/>
              <a:gd name="connsiteX203" fmla="*/ 503656 w 998239"/>
              <a:gd name="connsiteY203" fmla="*/ 2264952 h 2601565"/>
              <a:gd name="connsiteX204" fmla="*/ 491006 w 998239"/>
              <a:gd name="connsiteY204" fmla="*/ 2308954 h 2601565"/>
              <a:gd name="connsiteX205" fmla="*/ 476330 w 998239"/>
              <a:gd name="connsiteY205" fmla="*/ 2349959 h 2601565"/>
              <a:gd name="connsiteX206" fmla="*/ 459509 w 998239"/>
              <a:gd name="connsiteY206" fmla="*/ 2391527 h 2601565"/>
              <a:gd name="connsiteX207" fmla="*/ 439580 w 998239"/>
              <a:gd name="connsiteY207" fmla="*/ 2432199 h 2601565"/>
              <a:gd name="connsiteX208" fmla="*/ 416585 w 998239"/>
              <a:gd name="connsiteY208" fmla="*/ 2475063 h 2601565"/>
              <a:gd name="connsiteX209" fmla="*/ 389961 w 998239"/>
              <a:gd name="connsiteY209" fmla="*/ 2519626 h 2601565"/>
              <a:gd name="connsiteX210" fmla="*/ 384223 w 998239"/>
              <a:gd name="connsiteY210" fmla="*/ 2526793 h 2601565"/>
              <a:gd name="connsiteX211" fmla="*/ 377695 w 998239"/>
              <a:gd name="connsiteY211" fmla="*/ 2537945 h 2601565"/>
              <a:gd name="connsiteX212" fmla="*/ 368996 w 998239"/>
              <a:gd name="connsiteY212" fmla="*/ 2549023 h 2601565"/>
              <a:gd name="connsiteX213" fmla="*/ 360933 w 998239"/>
              <a:gd name="connsiteY213" fmla="*/ 2560863 h 2601565"/>
              <a:gd name="connsiteX214" fmla="*/ 351567 w 998239"/>
              <a:gd name="connsiteY214" fmla="*/ 2573185 h 2601565"/>
              <a:gd name="connsiteX215" fmla="*/ 341532 w 998239"/>
              <a:gd name="connsiteY215" fmla="*/ 2583296 h 2601565"/>
              <a:gd name="connsiteX216" fmla="*/ 331557 w 998239"/>
              <a:gd name="connsiteY216" fmla="*/ 2592037 h 2601565"/>
              <a:gd name="connsiteX217" fmla="*/ 321124 w 998239"/>
              <a:gd name="connsiteY217" fmla="*/ 2598545 h 2601565"/>
              <a:gd name="connsiteX218" fmla="*/ 312044 w 998239"/>
              <a:gd name="connsiteY218" fmla="*/ 2601565 h 2601565"/>
              <a:gd name="connsiteX219" fmla="*/ 309960 w 998239"/>
              <a:gd name="connsiteY219" fmla="*/ 2597301 h 2601565"/>
              <a:gd name="connsiteX220" fmla="*/ 342120 w 998239"/>
              <a:gd name="connsiteY220" fmla="*/ 2563687 h 2601565"/>
              <a:gd name="connsiteX221" fmla="*/ 370336 w 998239"/>
              <a:gd name="connsiteY221" fmla="*/ 2526618 h 2601565"/>
              <a:gd name="connsiteX222" fmla="*/ 394287 w 998239"/>
              <a:gd name="connsiteY222" fmla="*/ 2487031 h 2601565"/>
              <a:gd name="connsiteX223" fmla="*/ 413201 w 998239"/>
              <a:gd name="connsiteY223" fmla="*/ 2447908 h 2601565"/>
              <a:gd name="connsiteX224" fmla="*/ 428806 w 998239"/>
              <a:gd name="connsiteY224" fmla="*/ 2409545 h 2601565"/>
              <a:gd name="connsiteX225" fmla="*/ 435216 w 998239"/>
              <a:gd name="connsiteY225" fmla="*/ 2381215 h 2601565"/>
              <a:gd name="connsiteX226" fmla="*/ 437508 w 998239"/>
              <a:gd name="connsiteY226" fmla="*/ 2382004 h 2601565"/>
              <a:gd name="connsiteX227" fmla="*/ 438204 w 998239"/>
              <a:gd name="connsiteY227" fmla="*/ 2381394 h 2601565"/>
              <a:gd name="connsiteX228" fmla="*/ 438054 w 998239"/>
              <a:gd name="connsiteY228" fmla="*/ 2380044 h 2601565"/>
              <a:gd name="connsiteX229" fmla="*/ 437652 w 998239"/>
              <a:gd name="connsiteY229" fmla="*/ 2379080 h 2601565"/>
              <a:gd name="connsiteX230" fmla="*/ 436750 w 998239"/>
              <a:gd name="connsiteY230" fmla="*/ 2377071 h 2601565"/>
              <a:gd name="connsiteX231" fmla="*/ 437767 w 998239"/>
              <a:gd name="connsiteY231" fmla="*/ 2375523 h 2601565"/>
              <a:gd name="connsiteX232" fmla="*/ 437711 w 998239"/>
              <a:gd name="connsiteY232" fmla="*/ 2374255 h 2601565"/>
              <a:gd name="connsiteX233" fmla="*/ 438004 w 998239"/>
              <a:gd name="connsiteY233" fmla="*/ 2372682 h 2601565"/>
              <a:gd name="connsiteX234" fmla="*/ 437308 w 998239"/>
              <a:gd name="connsiteY234" fmla="*/ 2373292 h 2601565"/>
              <a:gd name="connsiteX235" fmla="*/ 437711 w 998239"/>
              <a:gd name="connsiteY235" fmla="*/ 2374255 h 2601565"/>
              <a:gd name="connsiteX236" fmla="*/ 435216 w 998239"/>
              <a:gd name="connsiteY236" fmla="*/ 2381215 h 2601565"/>
              <a:gd name="connsiteX237" fmla="*/ 419562 w 998239"/>
              <a:gd name="connsiteY237" fmla="*/ 2378474 h 2601565"/>
              <a:gd name="connsiteX238" fmla="*/ 399876 w 998239"/>
              <a:gd name="connsiteY238" fmla="*/ 2379925 h 2601565"/>
              <a:gd name="connsiteX239" fmla="*/ 378919 w 998239"/>
              <a:gd name="connsiteY239" fmla="*/ 2383310 h 2601565"/>
              <a:gd name="connsiteX240" fmla="*/ 355837 w 998239"/>
              <a:gd name="connsiteY240" fmla="*/ 2389713 h 2601565"/>
              <a:gd name="connsiteX241" fmla="*/ 331860 w 998239"/>
              <a:gd name="connsiteY241" fmla="*/ 2398379 h 2601565"/>
              <a:gd name="connsiteX242" fmla="*/ 307564 w 998239"/>
              <a:gd name="connsiteY242" fmla="*/ 2407986 h 2601565"/>
              <a:gd name="connsiteX243" fmla="*/ 283791 w 998239"/>
              <a:gd name="connsiteY243" fmla="*/ 2419271 h 2601565"/>
              <a:gd name="connsiteX244" fmla="*/ 261091 w 998239"/>
              <a:gd name="connsiteY244" fmla="*/ 2430275 h 2601565"/>
              <a:gd name="connsiteX245" fmla="*/ 258707 w 998239"/>
              <a:gd name="connsiteY245" fmla="*/ 2431515 h 2601565"/>
              <a:gd name="connsiteX246" fmla="*/ 264907 w 998239"/>
              <a:gd name="connsiteY246" fmla="*/ 2418233 h 2601565"/>
              <a:gd name="connsiteX247" fmla="*/ 283331 w 998239"/>
              <a:gd name="connsiteY247" fmla="*/ 2403215 h 2601565"/>
              <a:gd name="connsiteX248" fmla="*/ 306269 w 998239"/>
              <a:gd name="connsiteY248" fmla="*/ 2389370 h 2601565"/>
              <a:gd name="connsiteX249" fmla="*/ 330709 w 998239"/>
              <a:gd name="connsiteY249" fmla="*/ 2376839 h 2601565"/>
              <a:gd name="connsiteX250" fmla="*/ 356078 w 998239"/>
              <a:gd name="connsiteY250" fmla="*/ 2366953 h 2601565"/>
              <a:gd name="connsiteX251" fmla="*/ 384546 w 998239"/>
              <a:gd name="connsiteY251" fmla="*/ 2359782 h 2601565"/>
              <a:gd name="connsiteX252" fmla="*/ 448037 w 998239"/>
              <a:gd name="connsiteY252" fmla="*/ 2345291 h 2601565"/>
              <a:gd name="connsiteX253" fmla="*/ 456052 w 998239"/>
              <a:gd name="connsiteY253" fmla="*/ 2295805 h 2601565"/>
              <a:gd name="connsiteX254" fmla="*/ 459891 w 998239"/>
              <a:gd name="connsiteY254" fmla="*/ 2246520 h 2601565"/>
              <a:gd name="connsiteX255" fmla="*/ 459547 w 998239"/>
              <a:gd name="connsiteY255" fmla="*/ 2196621 h 2601565"/>
              <a:gd name="connsiteX256" fmla="*/ 455007 w 998239"/>
              <a:gd name="connsiteY256" fmla="*/ 2147109 h 2601565"/>
              <a:gd name="connsiteX257" fmla="*/ 414605 w 998239"/>
              <a:gd name="connsiteY257" fmla="*/ 1999908 h 2601565"/>
              <a:gd name="connsiteX258" fmla="*/ 392039 w 998239"/>
              <a:gd name="connsiteY258" fmla="*/ 2033339 h 2601565"/>
              <a:gd name="connsiteX259" fmla="*/ 351498 w 998239"/>
              <a:gd name="connsiteY259" fmla="*/ 2087417 h 2601565"/>
              <a:gd name="connsiteX260" fmla="*/ 308424 w 998239"/>
              <a:gd name="connsiteY260" fmla="*/ 2139893 h 2601565"/>
              <a:gd name="connsiteX261" fmla="*/ 266098 w 998239"/>
              <a:gd name="connsiteY261" fmla="*/ 2190203 h 2601565"/>
              <a:gd name="connsiteX262" fmla="*/ 221074 w 998239"/>
              <a:gd name="connsiteY262" fmla="*/ 2236952 h 2601565"/>
              <a:gd name="connsiteX263" fmla="*/ 175500 w 998239"/>
              <a:gd name="connsiteY263" fmla="*/ 2279195 h 2601565"/>
              <a:gd name="connsiteX264" fmla="*/ 130958 w 998239"/>
              <a:gd name="connsiteY264" fmla="*/ 2318489 h 2601565"/>
              <a:gd name="connsiteX265" fmla="*/ 86731 w 998239"/>
              <a:gd name="connsiteY265" fmla="*/ 2351876 h 2601565"/>
              <a:gd name="connsiteX266" fmla="*/ 43708 w 998239"/>
              <a:gd name="connsiteY266" fmla="*/ 2380769 h 2601565"/>
              <a:gd name="connsiteX267" fmla="*/ 0 w 998239"/>
              <a:gd name="connsiteY267" fmla="*/ 2402513 h 2601565"/>
              <a:gd name="connsiteX268" fmla="*/ 7680 w 998239"/>
              <a:gd name="connsiteY268" fmla="*/ 2395440 h 2601565"/>
              <a:gd name="connsiteX269" fmla="*/ 12312 w 998239"/>
              <a:gd name="connsiteY269" fmla="*/ 2390461 h 2601565"/>
              <a:gd name="connsiteX270" fmla="*/ 15901 w 998239"/>
              <a:gd name="connsiteY270" fmla="*/ 2387490 h 2601565"/>
              <a:gd name="connsiteX271" fmla="*/ 17197 w 998239"/>
              <a:gd name="connsiteY271" fmla="*/ 2385386 h 2601565"/>
              <a:gd name="connsiteX272" fmla="*/ 16525 w 998239"/>
              <a:gd name="connsiteY272" fmla="*/ 2383620 h 2601565"/>
              <a:gd name="connsiteX273" fmla="*/ 17174 w 998239"/>
              <a:gd name="connsiteY273" fmla="*/ 2382567 h 2601565"/>
              <a:gd name="connsiteX274" fmla="*/ 15999 w 998239"/>
              <a:gd name="connsiteY274" fmla="*/ 2381933 h 2601565"/>
              <a:gd name="connsiteX275" fmla="*/ 16971 w 998239"/>
              <a:gd name="connsiteY275" fmla="*/ 2380354 h 2601565"/>
              <a:gd name="connsiteX276" fmla="*/ 20090 w 998239"/>
              <a:gd name="connsiteY276" fmla="*/ 2377830 h 2601565"/>
              <a:gd name="connsiteX277" fmla="*/ 24327 w 998239"/>
              <a:gd name="connsiteY277" fmla="*/ 2373807 h 2601565"/>
              <a:gd name="connsiteX278" fmla="*/ 30627 w 998239"/>
              <a:gd name="connsiteY278" fmla="*/ 2367391 h 2601565"/>
              <a:gd name="connsiteX279" fmla="*/ 40670 w 998239"/>
              <a:gd name="connsiteY279" fmla="*/ 2359024 h 2601565"/>
              <a:gd name="connsiteX280" fmla="*/ 55321 w 998239"/>
              <a:gd name="connsiteY280" fmla="*/ 2347300 h 2601565"/>
              <a:gd name="connsiteX281" fmla="*/ 71663 w 998239"/>
              <a:gd name="connsiteY281" fmla="*/ 2332515 h 2601565"/>
              <a:gd name="connsiteX282" fmla="*/ 94475 w 998239"/>
              <a:gd name="connsiteY282" fmla="*/ 2314213 h 2601565"/>
              <a:gd name="connsiteX283" fmla="*/ 121818 w 998239"/>
              <a:gd name="connsiteY283" fmla="*/ 2292046 h 2601565"/>
              <a:gd name="connsiteX284" fmla="*/ 160830 w 998239"/>
              <a:gd name="connsiteY284" fmla="*/ 2255375 h 2601565"/>
              <a:gd name="connsiteX285" fmla="*/ 197971 w 998239"/>
              <a:gd name="connsiteY285" fmla="*/ 2213486 h 2601565"/>
              <a:gd name="connsiteX286" fmla="*/ 234107 w 998239"/>
              <a:gd name="connsiteY286" fmla="*/ 2169419 h 2601565"/>
              <a:gd name="connsiteX287" fmla="*/ 274428 w 998239"/>
              <a:gd name="connsiteY287" fmla="*/ 2123636 h 2601565"/>
              <a:gd name="connsiteX288" fmla="*/ 282447 w 998239"/>
              <a:gd name="connsiteY288" fmla="*/ 2113474 h 2601565"/>
              <a:gd name="connsiteX289" fmla="*/ 294255 w 998239"/>
              <a:gd name="connsiteY289" fmla="*/ 2098111 h 2601565"/>
              <a:gd name="connsiteX290" fmla="*/ 304716 w 998239"/>
              <a:gd name="connsiteY290" fmla="*/ 2083635 h 2601565"/>
              <a:gd name="connsiteX291" fmla="*/ 328894 w 998239"/>
              <a:gd name="connsiteY291" fmla="*/ 2047263 h 2601565"/>
              <a:gd name="connsiteX292" fmla="*/ 330780 w 998239"/>
              <a:gd name="connsiteY292" fmla="*/ 2044202 h 2601565"/>
              <a:gd name="connsiteX293" fmla="*/ 331717 w 998239"/>
              <a:gd name="connsiteY293" fmla="*/ 2042063 h 2601565"/>
              <a:gd name="connsiteX294" fmla="*/ 391204 w 998239"/>
              <a:gd name="connsiteY294" fmla="*/ 1933218 h 2601565"/>
              <a:gd name="connsiteX295" fmla="*/ 390156 w 998239"/>
              <a:gd name="connsiteY295" fmla="*/ 1860349 h 2601565"/>
              <a:gd name="connsiteX296" fmla="*/ 396502 w 998239"/>
              <a:gd name="connsiteY296" fmla="*/ 1818105 h 2601565"/>
              <a:gd name="connsiteX297" fmla="*/ 402330 w 998239"/>
              <a:gd name="connsiteY297" fmla="*/ 1747141 h 2601565"/>
              <a:gd name="connsiteX298" fmla="*/ 412844 w 998239"/>
              <a:gd name="connsiteY298" fmla="*/ 1718578 h 2601565"/>
              <a:gd name="connsiteX299" fmla="*/ 421839 w 998239"/>
              <a:gd name="connsiteY299" fmla="*/ 1686822 h 2601565"/>
              <a:gd name="connsiteX300" fmla="*/ 430327 w 998239"/>
              <a:gd name="connsiteY300" fmla="*/ 1651516 h 2601565"/>
              <a:gd name="connsiteX301" fmla="*/ 438181 w 998239"/>
              <a:gd name="connsiteY301" fmla="*/ 1613906 h 2601565"/>
              <a:gd name="connsiteX302" fmla="*/ 444515 w 998239"/>
              <a:gd name="connsiteY302" fmla="*/ 1573279 h 2601565"/>
              <a:gd name="connsiteX303" fmla="*/ 449329 w 998239"/>
              <a:gd name="connsiteY303" fmla="*/ 1531942 h 2601565"/>
              <a:gd name="connsiteX304" fmla="*/ 454016 w 998239"/>
              <a:gd name="connsiteY304" fmla="*/ 1488654 h 2601565"/>
              <a:gd name="connsiteX305" fmla="*/ 457183 w 998239"/>
              <a:gd name="connsiteY305" fmla="*/ 1444833 h 2601565"/>
              <a:gd name="connsiteX306" fmla="*/ 459843 w 998239"/>
              <a:gd name="connsiteY306" fmla="*/ 1399239 h 2601565"/>
              <a:gd name="connsiteX307" fmla="*/ 459843 w 998239"/>
              <a:gd name="connsiteY307" fmla="*/ 1354354 h 2601565"/>
              <a:gd name="connsiteX308" fmla="*/ 459843 w 998239"/>
              <a:gd name="connsiteY308" fmla="*/ 1310001 h 2601565"/>
              <a:gd name="connsiteX309" fmla="*/ 457183 w 998239"/>
              <a:gd name="connsiteY309" fmla="*/ 1265471 h 2601565"/>
              <a:gd name="connsiteX310" fmla="*/ 453509 w 998239"/>
              <a:gd name="connsiteY310" fmla="*/ 1222715 h 2601565"/>
              <a:gd name="connsiteX311" fmla="*/ 448822 w 998239"/>
              <a:gd name="connsiteY311" fmla="*/ 1181023 h 2601565"/>
              <a:gd name="connsiteX312" fmla="*/ 441854 w 998239"/>
              <a:gd name="connsiteY312" fmla="*/ 1140751 h 2601565"/>
              <a:gd name="connsiteX313" fmla="*/ 432353 w 998239"/>
              <a:gd name="connsiteY313" fmla="*/ 1103318 h 2601565"/>
              <a:gd name="connsiteX314" fmla="*/ 421839 w 998239"/>
              <a:gd name="connsiteY314" fmla="*/ 1067835 h 2601565"/>
              <a:gd name="connsiteX315" fmla="*/ 409170 w 998239"/>
              <a:gd name="connsiteY315" fmla="*/ 1036079 h 2601565"/>
              <a:gd name="connsiteX316" fmla="*/ 405274 w 998239"/>
              <a:gd name="connsiteY316" fmla="*/ 1028382 h 2601565"/>
              <a:gd name="connsiteX317" fmla="*/ 325111 w 998239"/>
              <a:gd name="connsiteY317" fmla="*/ 669960 h 2601565"/>
              <a:gd name="connsiteX318" fmla="*/ 324674 w 998239"/>
              <a:gd name="connsiteY318" fmla="*/ 667064 h 2601565"/>
              <a:gd name="connsiteX319" fmla="*/ 321000 w 998239"/>
              <a:gd name="connsiteY319" fmla="*/ 613131 h 2601565"/>
              <a:gd name="connsiteX320" fmla="*/ 317833 w 998239"/>
              <a:gd name="connsiteY320" fmla="*/ 556715 h 2601565"/>
              <a:gd name="connsiteX321" fmla="*/ 317833 w 998239"/>
              <a:gd name="connsiteY321" fmla="*/ 499057 h 2601565"/>
              <a:gd name="connsiteX322" fmla="*/ 319986 w 998239"/>
              <a:gd name="connsiteY322" fmla="*/ 440866 h 2601565"/>
              <a:gd name="connsiteX323" fmla="*/ 324674 w 998239"/>
              <a:gd name="connsiteY323" fmla="*/ 383208 h 2601565"/>
              <a:gd name="connsiteX324" fmla="*/ 331642 w 998239"/>
              <a:gd name="connsiteY324" fmla="*/ 325726 h 2601565"/>
              <a:gd name="connsiteX325" fmla="*/ 338989 w 998239"/>
              <a:gd name="connsiteY325" fmla="*/ 270197 h 2601565"/>
              <a:gd name="connsiteX326" fmla="*/ 349504 w 998239"/>
              <a:gd name="connsiteY326" fmla="*/ 216264 h 2601565"/>
              <a:gd name="connsiteX327" fmla="*/ 362172 w 998239"/>
              <a:gd name="connsiteY327" fmla="*/ 165524 h 2601565"/>
              <a:gd name="connsiteX328" fmla="*/ 375347 w 998239"/>
              <a:gd name="connsiteY328" fmla="*/ 117446 h 2601565"/>
              <a:gd name="connsiteX329" fmla="*/ 390675 w 998239"/>
              <a:gd name="connsiteY329" fmla="*/ 73980 h 2601565"/>
              <a:gd name="connsiteX330" fmla="*/ 407017 w 998239"/>
              <a:gd name="connsiteY330" fmla="*/ 34418 h 2601565"/>
              <a:gd name="connsiteX331" fmla="*/ 426653 w 998239"/>
              <a:gd name="connsiteY331" fmla="*/ 0 h 2601565"/>
              <a:gd name="connsiteX0" fmla="*/ 609304 w 998239"/>
              <a:gd name="connsiteY0" fmla="*/ 1157153 h 2601565"/>
              <a:gd name="connsiteX1" fmla="*/ 598179 w 998239"/>
              <a:gd name="connsiteY1" fmla="*/ 1179427 h 2601565"/>
              <a:gd name="connsiteX2" fmla="*/ 587538 w 998239"/>
              <a:gd name="connsiteY2" fmla="*/ 1212780 h 2601565"/>
              <a:gd name="connsiteX3" fmla="*/ 579177 w 998239"/>
              <a:gd name="connsiteY3" fmla="*/ 1247552 h 2601565"/>
              <a:gd name="connsiteX4" fmla="*/ 574363 w 998239"/>
              <a:gd name="connsiteY4" fmla="*/ 1283035 h 2601565"/>
              <a:gd name="connsiteX5" fmla="*/ 572336 w 998239"/>
              <a:gd name="connsiteY5" fmla="*/ 1320468 h 2601565"/>
              <a:gd name="connsiteX6" fmla="*/ 571196 w 998239"/>
              <a:gd name="connsiteY6" fmla="*/ 1358079 h 2601565"/>
              <a:gd name="connsiteX7" fmla="*/ 572336 w 998239"/>
              <a:gd name="connsiteY7" fmla="*/ 1395691 h 2601565"/>
              <a:gd name="connsiteX8" fmla="*/ 574363 w 998239"/>
              <a:gd name="connsiteY8" fmla="*/ 1434189 h 2601565"/>
              <a:gd name="connsiteX9" fmla="*/ 577023 w 998239"/>
              <a:gd name="connsiteY9" fmla="*/ 1472331 h 2601565"/>
              <a:gd name="connsiteX10" fmla="*/ 580190 w 998239"/>
              <a:gd name="connsiteY10" fmla="*/ 1509765 h 2601565"/>
              <a:gd name="connsiteX11" fmla="*/ 580697 w 998239"/>
              <a:gd name="connsiteY11" fmla="*/ 1564763 h 2601565"/>
              <a:gd name="connsiteX12" fmla="*/ 578037 w 998239"/>
              <a:gd name="connsiteY12" fmla="*/ 1619760 h 2601565"/>
              <a:gd name="connsiteX13" fmla="*/ 573350 w 998239"/>
              <a:gd name="connsiteY13" fmla="*/ 1672629 h 2601565"/>
              <a:gd name="connsiteX14" fmla="*/ 567522 w 998239"/>
              <a:gd name="connsiteY14" fmla="*/ 1724432 h 2601565"/>
              <a:gd name="connsiteX15" fmla="*/ 564474 w 998239"/>
              <a:gd name="connsiteY15" fmla="*/ 1798067 h 2601565"/>
              <a:gd name="connsiteX16" fmla="*/ 565843 w 998239"/>
              <a:gd name="connsiteY16" fmla="*/ 1798067 h 2601565"/>
              <a:gd name="connsiteX17" fmla="*/ 596167 w 998239"/>
              <a:gd name="connsiteY17" fmla="*/ 2004317 h 2601565"/>
              <a:gd name="connsiteX18" fmla="*/ 614772 w 998239"/>
              <a:gd name="connsiteY18" fmla="*/ 2015335 h 2601565"/>
              <a:gd name="connsiteX19" fmla="*/ 633212 w 998239"/>
              <a:gd name="connsiteY19" fmla="*/ 2026005 h 2601565"/>
              <a:gd name="connsiteX20" fmla="*/ 649037 w 998239"/>
              <a:gd name="connsiteY20" fmla="*/ 2036824 h 2601565"/>
              <a:gd name="connsiteX21" fmla="*/ 682546 w 998239"/>
              <a:gd name="connsiteY21" fmla="*/ 2063750 h 2601565"/>
              <a:gd name="connsiteX22" fmla="*/ 712427 w 998239"/>
              <a:gd name="connsiteY22" fmla="*/ 2092373 h 2601565"/>
              <a:gd name="connsiteX23" fmla="*/ 738220 w 998239"/>
              <a:gd name="connsiteY23" fmla="*/ 2120464 h 2601565"/>
              <a:gd name="connsiteX24" fmla="*/ 761610 w 998239"/>
              <a:gd name="connsiteY24" fmla="*/ 2148686 h 2601565"/>
              <a:gd name="connsiteX25" fmla="*/ 783089 w 998239"/>
              <a:gd name="connsiteY25" fmla="*/ 2177264 h 2601565"/>
              <a:gd name="connsiteX26" fmla="*/ 803347 w 998239"/>
              <a:gd name="connsiteY26" fmla="*/ 2204774 h 2601565"/>
              <a:gd name="connsiteX27" fmla="*/ 821429 w 998239"/>
              <a:gd name="connsiteY27" fmla="*/ 2231393 h 2601565"/>
              <a:gd name="connsiteX28" fmla="*/ 812873 w 998239"/>
              <a:gd name="connsiteY28" fmla="*/ 2236092 h 2601565"/>
              <a:gd name="connsiteX29" fmla="*/ 783805 w 998239"/>
              <a:gd name="connsiteY29" fmla="*/ 2203301 h 2601565"/>
              <a:gd name="connsiteX30" fmla="*/ 753719 w 998239"/>
              <a:gd name="connsiteY30" fmla="*/ 2172059 h 2601565"/>
              <a:gd name="connsiteX31" fmla="*/ 722647 w 998239"/>
              <a:gd name="connsiteY31" fmla="*/ 2142999 h 2601565"/>
              <a:gd name="connsiteX32" fmla="*/ 690330 w 998239"/>
              <a:gd name="connsiteY32" fmla="*/ 2116510 h 2601565"/>
              <a:gd name="connsiteX33" fmla="*/ 655982 w 998239"/>
              <a:gd name="connsiteY33" fmla="*/ 2093118 h 2601565"/>
              <a:gd name="connsiteX34" fmla="*/ 620297 w 998239"/>
              <a:gd name="connsiteY34" fmla="*/ 2072215 h 2601565"/>
              <a:gd name="connsiteX35" fmla="*/ 583862 w 998239"/>
              <a:gd name="connsiteY35" fmla="*/ 2054108 h 2601565"/>
              <a:gd name="connsiteX36" fmla="*/ 545427 w 998239"/>
              <a:gd name="connsiteY36" fmla="*/ 2040553 h 2601565"/>
              <a:gd name="connsiteX37" fmla="*/ 511522 w 998239"/>
              <a:gd name="connsiteY37" fmla="*/ 2221026 h 2601565"/>
              <a:gd name="connsiteX38" fmla="*/ 546020 w 998239"/>
              <a:gd name="connsiteY38" fmla="*/ 2245768 h 2601565"/>
              <a:gd name="connsiteX39" fmla="*/ 576539 w 998239"/>
              <a:gd name="connsiteY39" fmla="*/ 2272514 h 2601565"/>
              <a:gd name="connsiteX40" fmla="*/ 601206 w 998239"/>
              <a:gd name="connsiteY40" fmla="*/ 2299617 h 2601565"/>
              <a:gd name="connsiteX41" fmla="*/ 620912 w 998239"/>
              <a:gd name="connsiteY41" fmla="*/ 2328269 h 2601565"/>
              <a:gd name="connsiteX42" fmla="*/ 635746 w 998239"/>
              <a:gd name="connsiteY42" fmla="*/ 2357733 h 2601565"/>
              <a:gd name="connsiteX43" fmla="*/ 645162 w 998239"/>
              <a:gd name="connsiteY43" fmla="*/ 2386515 h 2601565"/>
              <a:gd name="connsiteX44" fmla="*/ 649446 w 998239"/>
              <a:gd name="connsiteY44" fmla="*/ 2415678 h 2601565"/>
              <a:gd name="connsiteX45" fmla="*/ 648196 w 998239"/>
              <a:gd name="connsiteY45" fmla="*/ 2444260 h 2601565"/>
              <a:gd name="connsiteX46" fmla="*/ 641984 w 998239"/>
              <a:gd name="connsiteY46" fmla="*/ 2470935 h 2601565"/>
              <a:gd name="connsiteX47" fmla="*/ 637257 w 998239"/>
              <a:gd name="connsiteY47" fmla="*/ 2472280 h 2601565"/>
              <a:gd name="connsiteX48" fmla="*/ 635317 w 998239"/>
              <a:gd name="connsiteY48" fmla="*/ 2465092 h 2601565"/>
              <a:gd name="connsiteX49" fmla="*/ 641087 w 998239"/>
              <a:gd name="connsiteY49" fmla="*/ 2449008 h 2601565"/>
              <a:gd name="connsiteX50" fmla="*/ 641384 w 998239"/>
              <a:gd name="connsiteY50" fmla="*/ 2430972 h 2601565"/>
              <a:gd name="connsiteX51" fmla="*/ 639215 w 998239"/>
              <a:gd name="connsiteY51" fmla="*/ 2410982 h 2601565"/>
              <a:gd name="connsiteX52" fmla="*/ 632287 w 998239"/>
              <a:gd name="connsiteY52" fmla="*/ 2390884 h 2601565"/>
              <a:gd name="connsiteX53" fmla="*/ 621944 w 998239"/>
              <a:gd name="connsiteY53" fmla="*/ 2369828 h 2601565"/>
              <a:gd name="connsiteX54" fmla="*/ 609133 w 998239"/>
              <a:gd name="connsiteY54" fmla="*/ 2349453 h 2601565"/>
              <a:gd name="connsiteX55" fmla="*/ 593107 w 998239"/>
              <a:gd name="connsiteY55" fmla="*/ 2329922 h 2601565"/>
              <a:gd name="connsiteX56" fmla="*/ 574242 w 998239"/>
              <a:gd name="connsiteY56" fmla="*/ 2311561 h 2601565"/>
              <a:gd name="connsiteX57" fmla="*/ 554736 w 998239"/>
              <a:gd name="connsiteY57" fmla="*/ 2295077 h 2601565"/>
              <a:gd name="connsiteX58" fmla="*/ 542732 w 998239"/>
              <a:gd name="connsiteY58" fmla="*/ 2286998 h 2601565"/>
              <a:gd name="connsiteX59" fmla="*/ 533341 w 998239"/>
              <a:gd name="connsiteY59" fmla="*/ 2278769 h 2601565"/>
              <a:gd name="connsiteX60" fmla="*/ 523778 w 998239"/>
              <a:gd name="connsiteY60" fmla="*/ 2272829 h 2601565"/>
              <a:gd name="connsiteX61" fmla="*/ 514151 w 998239"/>
              <a:gd name="connsiteY61" fmla="*/ 2267440 h 2601565"/>
              <a:gd name="connsiteX62" fmla="*/ 503656 w 998239"/>
              <a:gd name="connsiteY62" fmla="*/ 2264952 h 2601565"/>
              <a:gd name="connsiteX63" fmla="*/ 491006 w 998239"/>
              <a:gd name="connsiteY63" fmla="*/ 2308954 h 2601565"/>
              <a:gd name="connsiteX64" fmla="*/ 476330 w 998239"/>
              <a:gd name="connsiteY64" fmla="*/ 2349959 h 2601565"/>
              <a:gd name="connsiteX65" fmla="*/ 459509 w 998239"/>
              <a:gd name="connsiteY65" fmla="*/ 2391527 h 2601565"/>
              <a:gd name="connsiteX66" fmla="*/ 439580 w 998239"/>
              <a:gd name="connsiteY66" fmla="*/ 2432199 h 2601565"/>
              <a:gd name="connsiteX67" fmla="*/ 416585 w 998239"/>
              <a:gd name="connsiteY67" fmla="*/ 2475063 h 2601565"/>
              <a:gd name="connsiteX68" fmla="*/ 389961 w 998239"/>
              <a:gd name="connsiteY68" fmla="*/ 2519626 h 2601565"/>
              <a:gd name="connsiteX69" fmla="*/ 384223 w 998239"/>
              <a:gd name="connsiteY69" fmla="*/ 2526793 h 2601565"/>
              <a:gd name="connsiteX70" fmla="*/ 377695 w 998239"/>
              <a:gd name="connsiteY70" fmla="*/ 2537945 h 2601565"/>
              <a:gd name="connsiteX71" fmla="*/ 368996 w 998239"/>
              <a:gd name="connsiteY71" fmla="*/ 2549023 h 2601565"/>
              <a:gd name="connsiteX72" fmla="*/ 360933 w 998239"/>
              <a:gd name="connsiteY72" fmla="*/ 2560863 h 2601565"/>
              <a:gd name="connsiteX73" fmla="*/ 351567 w 998239"/>
              <a:gd name="connsiteY73" fmla="*/ 2573185 h 2601565"/>
              <a:gd name="connsiteX74" fmla="*/ 341532 w 998239"/>
              <a:gd name="connsiteY74" fmla="*/ 2583296 h 2601565"/>
              <a:gd name="connsiteX75" fmla="*/ 331557 w 998239"/>
              <a:gd name="connsiteY75" fmla="*/ 2592037 h 2601565"/>
              <a:gd name="connsiteX76" fmla="*/ 321124 w 998239"/>
              <a:gd name="connsiteY76" fmla="*/ 2598545 h 2601565"/>
              <a:gd name="connsiteX77" fmla="*/ 312044 w 998239"/>
              <a:gd name="connsiteY77" fmla="*/ 2601565 h 2601565"/>
              <a:gd name="connsiteX78" fmla="*/ 309960 w 998239"/>
              <a:gd name="connsiteY78" fmla="*/ 2597301 h 2601565"/>
              <a:gd name="connsiteX79" fmla="*/ 342120 w 998239"/>
              <a:gd name="connsiteY79" fmla="*/ 2563687 h 2601565"/>
              <a:gd name="connsiteX80" fmla="*/ 370336 w 998239"/>
              <a:gd name="connsiteY80" fmla="*/ 2526618 h 2601565"/>
              <a:gd name="connsiteX81" fmla="*/ 394287 w 998239"/>
              <a:gd name="connsiteY81" fmla="*/ 2487031 h 2601565"/>
              <a:gd name="connsiteX82" fmla="*/ 413201 w 998239"/>
              <a:gd name="connsiteY82" fmla="*/ 2447908 h 2601565"/>
              <a:gd name="connsiteX83" fmla="*/ 428806 w 998239"/>
              <a:gd name="connsiteY83" fmla="*/ 2409545 h 2601565"/>
              <a:gd name="connsiteX84" fmla="*/ 435216 w 998239"/>
              <a:gd name="connsiteY84" fmla="*/ 2381215 h 2601565"/>
              <a:gd name="connsiteX85" fmla="*/ 437508 w 998239"/>
              <a:gd name="connsiteY85" fmla="*/ 2382004 h 2601565"/>
              <a:gd name="connsiteX86" fmla="*/ 438204 w 998239"/>
              <a:gd name="connsiteY86" fmla="*/ 2381394 h 2601565"/>
              <a:gd name="connsiteX87" fmla="*/ 438054 w 998239"/>
              <a:gd name="connsiteY87" fmla="*/ 2380044 h 2601565"/>
              <a:gd name="connsiteX88" fmla="*/ 437652 w 998239"/>
              <a:gd name="connsiteY88" fmla="*/ 2379080 h 2601565"/>
              <a:gd name="connsiteX89" fmla="*/ 436750 w 998239"/>
              <a:gd name="connsiteY89" fmla="*/ 2377071 h 2601565"/>
              <a:gd name="connsiteX90" fmla="*/ 437767 w 998239"/>
              <a:gd name="connsiteY90" fmla="*/ 2375523 h 2601565"/>
              <a:gd name="connsiteX91" fmla="*/ 437711 w 998239"/>
              <a:gd name="connsiteY91" fmla="*/ 2374255 h 2601565"/>
              <a:gd name="connsiteX92" fmla="*/ 438004 w 998239"/>
              <a:gd name="connsiteY92" fmla="*/ 2372682 h 2601565"/>
              <a:gd name="connsiteX93" fmla="*/ 437308 w 998239"/>
              <a:gd name="connsiteY93" fmla="*/ 2373292 h 2601565"/>
              <a:gd name="connsiteX94" fmla="*/ 437711 w 998239"/>
              <a:gd name="connsiteY94" fmla="*/ 2374255 h 2601565"/>
              <a:gd name="connsiteX95" fmla="*/ 435216 w 998239"/>
              <a:gd name="connsiteY95" fmla="*/ 2381215 h 2601565"/>
              <a:gd name="connsiteX96" fmla="*/ 419562 w 998239"/>
              <a:gd name="connsiteY96" fmla="*/ 2378474 h 2601565"/>
              <a:gd name="connsiteX97" fmla="*/ 399876 w 998239"/>
              <a:gd name="connsiteY97" fmla="*/ 2379925 h 2601565"/>
              <a:gd name="connsiteX98" fmla="*/ 378919 w 998239"/>
              <a:gd name="connsiteY98" fmla="*/ 2383310 h 2601565"/>
              <a:gd name="connsiteX99" fmla="*/ 355837 w 998239"/>
              <a:gd name="connsiteY99" fmla="*/ 2389713 h 2601565"/>
              <a:gd name="connsiteX100" fmla="*/ 331860 w 998239"/>
              <a:gd name="connsiteY100" fmla="*/ 2398379 h 2601565"/>
              <a:gd name="connsiteX101" fmla="*/ 307564 w 998239"/>
              <a:gd name="connsiteY101" fmla="*/ 2407986 h 2601565"/>
              <a:gd name="connsiteX102" fmla="*/ 283791 w 998239"/>
              <a:gd name="connsiteY102" fmla="*/ 2419271 h 2601565"/>
              <a:gd name="connsiteX103" fmla="*/ 261091 w 998239"/>
              <a:gd name="connsiteY103" fmla="*/ 2430275 h 2601565"/>
              <a:gd name="connsiteX104" fmla="*/ 258707 w 998239"/>
              <a:gd name="connsiteY104" fmla="*/ 2431515 h 2601565"/>
              <a:gd name="connsiteX105" fmla="*/ 264907 w 998239"/>
              <a:gd name="connsiteY105" fmla="*/ 2418233 h 2601565"/>
              <a:gd name="connsiteX106" fmla="*/ 283331 w 998239"/>
              <a:gd name="connsiteY106" fmla="*/ 2403215 h 2601565"/>
              <a:gd name="connsiteX107" fmla="*/ 306269 w 998239"/>
              <a:gd name="connsiteY107" fmla="*/ 2389370 h 2601565"/>
              <a:gd name="connsiteX108" fmla="*/ 330709 w 998239"/>
              <a:gd name="connsiteY108" fmla="*/ 2376839 h 2601565"/>
              <a:gd name="connsiteX109" fmla="*/ 356078 w 998239"/>
              <a:gd name="connsiteY109" fmla="*/ 2366953 h 2601565"/>
              <a:gd name="connsiteX110" fmla="*/ 384546 w 998239"/>
              <a:gd name="connsiteY110" fmla="*/ 2359782 h 2601565"/>
              <a:gd name="connsiteX111" fmla="*/ 448037 w 998239"/>
              <a:gd name="connsiteY111" fmla="*/ 2345291 h 2601565"/>
              <a:gd name="connsiteX112" fmla="*/ 456052 w 998239"/>
              <a:gd name="connsiteY112" fmla="*/ 2295805 h 2601565"/>
              <a:gd name="connsiteX113" fmla="*/ 459891 w 998239"/>
              <a:gd name="connsiteY113" fmla="*/ 2246520 h 2601565"/>
              <a:gd name="connsiteX114" fmla="*/ 459547 w 998239"/>
              <a:gd name="connsiteY114" fmla="*/ 2196621 h 2601565"/>
              <a:gd name="connsiteX115" fmla="*/ 455007 w 998239"/>
              <a:gd name="connsiteY115" fmla="*/ 2147109 h 2601565"/>
              <a:gd name="connsiteX116" fmla="*/ 414605 w 998239"/>
              <a:gd name="connsiteY116" fmla="*/ 1999908 h 2601565"/>
              <a:gd name="connsiteX117" fmla="*/ 392039 w 998239"/>
              <a:gd name="connsiteY117" fmla="*/ 2033339 h 2601565"/>
              <a:gd name="connsiteX118" fmla="*/ 351498 w 998239"/>
              <a:gd name="connsiteY118" fmla="*/ 2087417 h 2601565"/>
              <a:gd name="connsiteX119" fmla="*/ 308424 w 998239"/>
              <a:gd name="connsiteY119" fmla="*/ 2139893 h 2601565"/>
              <a:gd name="connsiteX120" fmla="*/ 266098 w 998239"/>
              <a:gd name="connsiteY120" fmla="*/ 2190203 h 2601565"/>
              <a:gd name="connsiteX121" fmla="*/ 221074 w 998239"/>
              <a:gd name="connsiteY121" fmla="*/ 2236952 h 2601565"/>
              <a:gd name="connsiteX122" fmla="*/ 175500 w 998239"/>
              <a:gd name="connsiteY122" fmla="*/ 2279195 h 2601565"/>
              <a:gd name="connsiteX123" fmla="*/ 130958 w 998239"/>
              <a:gd name="connsiteY123" fmla="*/ 2318489 h 2601565"/>
              <a:gd name="connsiteX124" fmla="*/ 86731 w 998239"/>
              <a:gd name="connsiteY124" fmla="*/ 2351876 h 2601565"/>
              <a:gd name="connsiteX125" fmla="*/ 43708 w 998239"/>
              <a:gd name="connsiteY125" fmla="*/ 2380769 h 2601565"/>
              <a:gd name="connsiteX126" fmla="*/ 0 w 998239"/>
              <a:gd name="connsiteY126" fmla="*/ 2402513 h 2601565"/>
              <a:gd name="connsiteX127" fmla="*/ 7680 w 998239"/>
              <a:gd name="connsiteY127" fmla="*/ 2395440 h 2601565"/>
              <a:gd name="connsiteX128" fmla="*/ 12312 w 998239"/>
              <a:gd name="connsiteY128" fmla="*/ 2390461 h 2601565"/>
              <a:gd name="connsiteX129" fmla="*/ 15901 w 998239"/>
              <a:gd name="connsiteY129" fmla="*/ 2387490 h 2601565"/>
              <a:gd name="connsiteX130" fmla="*/ 17197 w 998239"/>
              <a:gd name="connsiteY130" fmla="*/ 2385386 h 2601565"/>
              <a:gd name="connsiteX131" fmla="*/ 16525 w 998239"/>
              <a:gd name="connsiteY131" fmla="*/ 2383620 h 2601565"/>
              <a:gd name="connsiteX132" fmla="*/ 17174 w 998239"/>
              <a:gd name="connsiteY132" fmla="*/ 2382567 h 2601565"/>
              <a:gd name="connsiteX133" fmla="*/ 15999 w 998239"/>
              <a:gd name="connsiteY133" fmla="*/ 2381933 h 2601565"/>
              <a:gd name="connsiteX134" fmla="*/ 16971 w 998239"/>
              <a:gd name="connsiteY134" fmla="*/ 2380354 h 2601565"/>
              <a:gd name="connsiteX135" fmla="*/ 20090 w 998239"/>
              <a:gd name="connsiteY135" fmla="*/ 2377830 h 2601565"/>
              <a:gd name="connsiteX136" fmla="*/ 24327 w 998239"/>
              <a:gd name="connsiteY136" fmla="*/ 2373807 h 2601565"/>
              <a:gd name="connsiteX137" fmla="*/ 30627 w 998239"/>
              <a:gd name="connsiteY137" fmla="*/ 2367391 h 2601565"/>
              <a:gd name="connsiteX138" fmla="*/ 40670 w 998239"/>
              <a:gd name="connsiteY138" fmla="*/ 2359024 h 2601565"/>
              <a:gd name="connsiteX139" fmla="*/ 55321 w 998239"/>
              <a:gd name="connsiteY139" fmla="*/ 2347300 h 2601565"/>
              <a:gd name="connsiteX140" fmla="*/ 71663 w 998239"/>
              <a:gd name="connsiteY140" fmla="*/ 2332515 h 2601565"/>
              <a:gd name="connsiteX141" fmla="*/ 94475 w 998239"/>
              <a:gd name="connsiteY141" fmla="*/ 2314213 h 2601565"/>
              <a:gd name="connsiteX142" fmla="*/ 121818 w 998239"/>
              <a:gd name="connsiteY142" fmla="*/ 2292046 h 2601565"/>
              <a:gd name="connsiteX143" fmla="*/ 160830 w 998239"/>
              <a:gd name="connsiteY143" fmla="*/ 2255375 h 2601565"/>
              <a:gd name="connsiteX144" fmla="*/ 197971 w 998239"/>
              <a:gd name="connsiteY144" fmla="*/ 2213486 h 2601565"/>
              <a:gd name="connsiteX145" fmla="*/ 234107 w 998239"/>
              <a:gd name="connsiteY145" fmla="*/ 2169419 h 2601565"/>
              <a:gd name="connsiteX146" fmla="*/ 274428 w 998239"/>
              <a:gd name="connsiteY146" fmla="*/ 2123636 h 2601565"/>
              <a:gd name="connsiteX147" fmla="*/ 282447 w 998239"/>
              <a:gd name="connsiteY147" fmla="*/ 2113474 h 2601565"/>
              <a:gd name="connsiteX148" fmla="*/ 294255 w 998239"/>
              <a:gd name="connsiteY148" fmla="*/ 2098111 h 2601565"/>
              <a:gd name="connsiteX149" fmla="*/ 304716 w 998239"/>
              <a:gd name="connsiteY149" fmla="*/ 2083635 h 2601565"/>
              <a:gd name="connsiteX150" fmla="*/ 328894 w 998239"/>
              <a:gd name="connsiteY150" fmla="*/ 2047263 h 2601565"/>
              <a:gd name="connsiteX151" fmla="*/ 330780 w 998239"/>
              <a:gd name="connsiteY151" fmla="*/ 2044202 h 2601565"/>
              <a:gd name="connsiteX152" fmla="*/ 331717 w 998239"/>
              <a:gd name="connsiteY152" fmla="*/ 2042063 h 2601565"/>
              <a:gd name="connsiteX153" fmla="*/ 391204 w 998239"/>
              <a:gd name="connsiteY153" fmla="*/ 1933218 h 2601565"/>
              <a:gd name="connsiteX154" fmla="*/ 390156 w 998239"/>
              <a:gd name="connsiteY154" fmla="*/ 1860349 h 2601565"/>
              <a:gd name="connsiteX155" fmla="*/ 396502 w 998239"/>
              <a:gd name="connsiteY155" fmla="*/ 1818105 h 2601565"/>
              <a:gd name="connsiteX156" fmla="*/ 402330 w 998239"/>
              <a:gd name="connsiteY156" fmla="*/ 1747141 h 2601565"/>
              <a:gd name="connsiteX157" fmla="*/ 412844 w 998239"/>
              <a:gd name="connsiteY157" fmla="*/ 1718578 h 2601565"/>
              <a:gd name="connsiteX158" fmla="*/ 421839 w 998239"/>
              <a:gd name="connsiteY158" fmla="*/ 1686822 h 2601565"/>
              <a:gd name="connsiteX159" fmla="*/ 430327 w 998239"/>
              <a:gd name="connsiteY159" fmla="*/ 1651516 h 2601565"/>
              <a:gd name="connsiteX160" fmla="*/ 438181 w 998239"/>
              <a:gd name="connsiteY160" fmla="*/ 1613906 h 2601565"/>
              <a:gd name="connsiteX161" fmla="*/ 444515 w 998239"/>
              <a:gd name="connsiteY161" fmla="*/ 1573279 h 2601565"/>
              <a:gd name="connsiteX162" fmla="*/ 449329 w 998239"/>
              <a:gd name="connsiteY162" fmla="*/ 1531942 h 2601565"/>
              <a:gd name="connsiteX163" fmla="*/ 454016 w 998239"/>
              <a:gd name="connsiteY163" fmla="*/ 1488654 h 2601565"/>
              <a:gd name="connsiteX164" fmla="*/ 457183 w 998239"/>
              <a:gd name="connsiteY164" fmla="*/ 1444833 h 2601565"/>
              <a:gd name="connsiteX165" fmla="*/ 459843 w 998239"/>
              <a:gd name="connsiteY165" fmla="*/ 1399239 h 2601565"/>
              <a:gd name="connsiteX166" fmla="*/ 459843 w 998239"/>
              <a:gd name="connsiteY166" fmla="*/ 1354354 h 2601565"/>
              <a:gd name="connsiteX167" fmla="*/ 459843 w 998239"/>
              <a:gd name="connsiteY167" fmla="*/ 1310001 h 2601565"/>
              <a:gd name="connsiteX168" fmla="*/ 457183 w 998239"/>
              <a:gd name="connsiteY168" fmla="*/ 1265471 h 2601565"/>
              <a:gd name="connsiteX169" fmla="*/ 453509 w 998239"/>
              <a:gd name="connsiteY169" fmla="*/ 1222715 h 2601565"/>
              <a:gd name="connsiteX170" fmla="*/ 448822 w 998239"/>
              <a:gd name="connsiteY170" fmla="*/ 1181023 h 2601565"/>
              <a:gd name="connsiteX171" fmla="*/ 441854 w 998239"/>
              <a:gd name="connsiteY171" fmla="*/ 1140751 h 2601565"/>
              <a:gd name="connsiteX172" fmla="*/ 432353 w 998239"/>
              <a:gd name="connsiteY172" fmla="*/ 1103318 h 2601565"/>
              <a:gd name="connsiteX173" fmla="*/ 421839 w 998239"/>
              <a:gd name="connsiteY173" fmla="*/ 1067835 h 2601565"/>
              <a:gd name="connsiteX174" fmla="*/ 409170 w 998239"/>
              <a:gd name="connsiteY174" fmla="*/ 1036079 h 2601565"/>
              <a:gd name="connsiteX175" fmla="*/ 405274 w 998239"/>
              <a:gd name="connsiteY175" fmla="*/ 1028382 h 2601565"/>
              <a:gd name="connsiteX176" fmla="*/ 325111 w 998239"/>
              <a:gd name="connsiteY176" fmla="*/ 669960 h 2601565"/>
              <a:gd name="connsiteX177" fmla="*/ 324674 w 998239"/>
              <a:gd name="connsiteY177" fmla="*/ 667064 h 2601565"/>
              <a:gd name="connsiteX178" fmla="*/ 321000 w 998239"/>
              <a:gd name="connsiteY178" fmla="*/ 613131 h 2601565"/>
              <a:gd name="connsiteX179" fmla="*/ 317833 w 998239"/>
              <a:gd name="connsiteY179" fmla="*/ 556715 h 2601565"/>
              <a:gd name="connsiteX180" fmla="*/ 317833 w 998239"/>
              <a:gd name="connsiteY180" fmla="*/ 499057 h 2601565"/>
              <a:gd name="connsiteX181" fmla="*/ 319986 w 998239"/>
              <a:gd name="connsiteY181" fmla="*/ 440866 h 2601565"/>
              <a:gd name="connsiteX182" fmla="*/ 324674 w 998239"/>
              <a:gd name="connsiteY182" fmla="*/ 383208 h 2601565"/>
              <a:gd name="connsiteX183" fmla="*/ 331642 w 998239"/>
              <a:gd name="connsiteY183" fmla="*/ 325726 h 2601565"/>
              <a:gd name="connsiteX184" fmla="*/ 338989 w 998239"/>
              <a:gd name="connsiteY184" fmla="*/ 270197 h 2601565"/>
              <a:gd name="connsiteX185" fmla="*/ 349504 w 998239"/>
              <a:gd name="connsiteY185" fmla="*/ 216264 h 2601565"/>
              <a:gd name="connsiteX186" fmla="*/ 362172 w 998239"/>
              <a:gd name="connsiteY186" fmla="*/ 165524 h 2601565"/>
              <a:gd name="connsiteX187" fmla="*/ 375347 w 998239"/>
              <a:gd name="connsiteY187" fmla="*/ 117446 h 2601565"/>
              <a:gd name="connsiteX188" fmla="*/ 390675 w 998239"/>
              <a:gd name="connsiteY188" fmla="*/ 73980 h 2601565"/>
              <a:gd name="connsiteX189" fmla="*/ 407017 w 998239"/>
              <a:gd name="connsiteY189" fmla="*/ 34418 h 2601565"/>
              <a:gd name="connsiteX190" fmla="*/ 426653 w 998239"/>
              <a:gd name="connsiteY190" fmla="*/ 0 h 2601565"/>
              <a:gd name="connsiteX191" fmla="*/ 424499 w 998239"/>
              <a:gd name="connsiteY191" fmla="*/ 8516 h 2601565"/>
              <a:gd name="connsiteX192" fmla="*/ 423485 w 998239"/>
              <a:gd name="connsiteY192" fmla="*/ 14193 h 2601565"/>
              <a:gd name="connsiteX193" fmla="*/ 422345 w 998239"/>
              <a:gd name="connsiteY193" fmla="*/ 17918 h 2601565"/>
              <a:gd name="connsiteX194" fmla="*/ 422345 w 998239"/>
              <a:gd name="connsiteY194" fmla="*/ 20048 h 2601565"/>
              <a:gd name="connsiteX195" fmla="*/ 423485 w 998239"/>
              <a:gd name="connsiteY195" fmla="*/ 21112 h 2601565"/>
              <a:gd name="connsiteX196" fmla="*/ 423485 w 998239"/>
              <a:gd name="connsiteY196" fmla="*/ 22177 h 2601565"/>
              <a:gd name="connsiteX197" fmla="*/ 424499 w 998239"/>
              <a:gd name="connsiteY197" fmla="*/ 22177 h 2601565"/>
              <a:gd name="connsiteX198" fmla="*/ 424499 w 998239"/>
              <a:gd name="connsiteY198" fmla="*/ 23773 h 2601565"/>
              <a:gd name="connsiteX199" fmla="*/ 423485 w 998239"/>
              <a:gd name="connsiteY199" fmla="*/ 26967 h 2601565"/>
              <a:gd name="connsiteX200" fmla="*/ 422345 w 998239"/>
              <a:gd name="connsiteY200" fmla="*/ 31756 h 2601565"/>
              <a:gd name="connsiteX201" fmla="*/ 420825 w 998239"/>
              <a:gd name="connsiteY201" fmla="*/ 39208 h 2601565"/>
              <a:gd name="connsiteX202" fmla="*/ 417658 w 998239"/>
              <a:gd name="connsiteY202" fmla="*/ 49676 h 2601565"/>
              <a:gd name="connsiteX203" fmla="*/ 412844 w 998239"/>
              <a:gd name="connsiteY203" fmla="*/ 64578 h 2601565"/>
              <a:gd name="connsiteX204" fmla="*/ 408157 w 998239"/>
              <a:gd name="connsiteY204" fmla="*/ 82496 h 2601565"/>
              <a:gd name="connsiteX205" fmla="*/ 400683 w 998239"/>
              <a:gd name="connsiteY205" fmla="*/ 105737 h 2601565"/>
              <a:gd name="connsiteX206" fmla="*/ 391815 w 998239"/>
              <a:gd name="connsiteY206" fmla="*/ 133768 h 2601565"/>
              <a:gd name="connsiteX207" fmla="*/ 381174 w 998239"/>
              <a:gd name="connsiteY207" fmla="*/ 177588 h 2601565"/>
              <a:gd name="connsiteX208" fmla="*/ 373826 w 998239"/>
              <a:gd name="connsiteY208" fmla="*/ 224602 h 2601565"/>
              <a:gd name="connsiteX209" fmla="*/ 367999 w 998239"/>
              <a:gd name="connsiteY209" fmla="*/ 272858 h 2601565"/>
              <a:gd name="connsiteX210" fmla="*/ 360145 w 998239"/>
              <a:gd name="connsiteY210" fmla="*/ 324130 h 2601565"/>
              <a:gd name="connsiteX211" fmla="*/ 359005 w 998239"/>
              <a:gd name="connsiteY211" fmla="*/ 335129 h 2601565"/>
              <a:gd name="connsiteX212" fmla="*/ 357484 w 998239"/>
              <a:gd name="connsiteY212" fmla="*/ 351628 h 2601565"/>
              <a:gd name="connsiteX213" fmla="*/ 356344 w 998239"/>
              <a:gd name="connsiteY213" fmla="*/ 369015 h 2601565"/>
              <a:gd name="connsiteX214" fmla="*/ 355331 w 998239"/>
              <a:gd name="connsiteY214" fmla="*/ 387997 h 2601565"/>
              <a:gd name="connsiteX215" fmla="*/ 355331 w 998239"/>
              <a:gd name="connsiteY215" fmla="*/ 407513 h 2601565"/>
              <a:gd name="connsiteX216" fmla="*/ 357484 w 998239"/>
              <a:gd name="connsiteY216" fmla="*/ 425077 h 2601565"/>
              <a:gd name="connsiteX217" fmla="*/ 360145 w 998239"/>
              <a:gd name="connsiteY217" fmla="*/ 440334 h 2601565"/>
              <a:gd name="connsiteX218" fmla="*/ 364832 w 998239"/>
              <a:gd name="connsiteY218" fmla="*/ 450979 h 2601565"/>
              <a:gd name="connsiteX219" fmla="*/ 390168 w 998239"/>
              <a:gd name="connsiteY219" fmla="*/ 448849 h 2601565"/>
              <a:gd name="connsiteX220" fmla="*/ 414997 w 998239"/>
              <a:gd name="connsiteY220" fmla="*/ 440334 h 2601565"/>
              <a:gd name="connsiteX221" fmla="*/ 438687 w 998239"/>
              <a:gd name="connsiteY221" fmla="*/ 426673 h 2601565"/>
              <a:gd name="connsiteX222" fmla="*/ 463010 w 998239"/>
              <a:gd name="connsiteY222" fmla="*/ 407513 h 2601565"/>
              <a:gd name="connsiteX223" fmla="*/ 485179 w 998239"/>
              <a:gd name="connsiteY223" fmla="*/ 385336 h 2601565"/>
              <a:gd name="connsiteX224" fmla="*/ 506842 w 998239"/>
              <a:gd name="connsiteY224" fmla="*/ 358370 h 2601565"/>
              <a:gd name="connsiteX225" fmla="*/ 527364 w 998239"/>
              <a:gd name="connsiteY225" fmla="*/ 329807 h 2601565"/>
              <a:gd name="connsiteX226" fmla="*/ 546367 w 998239"/>
              <a:gd name="connsiteY226" fmla="*/ 299825 h 2601565"/>
              <a:gd name="connsiteX227" fmla="*/ 564862 w 998239"/>
              <a:gd name="connsiteY227" fmla="*/ 268068 h 2601565"/>
              <a:gd name="connsiteX228" fmla="*/ 580697 w 998239"/>
              <a:gd name="connsiteY228" fmla="*/ 235247 h 2601565"/>
              <a:gd name="connsiteX229" fmla="*/ 595519 w 998239"/>
              <a:gd name="connsiteY229" fmla="*/ 203491 h 2601565"/>
              <a:gd name="connsiteX230" fmla="*/ 607680 w 998239"/>
              <a:gd name="connsiteY230" fmla="*/ 172798 h 2601565"/>
              <a:gd name="connsiteX231" fmla="*/ 613508 w 998239"/>
              <a:gd name="connsiteY231" fmla="*/ 172798 h 2601565"/>
              <a:gd name="connsiteX232" fmla="*/ 613508 w 998239"/>
              <a:gd name="connsiteY232" fmla="*/ 175992 h 2601565"/>
              <a:gd name="connsiteX233" fmla="*/ 604006 w 998239"/>
              <a:gd name="connsiteY233" fmla="*/ 206684 h 2601565"/>
              <a:gd name="connsiteX234" fmla="*/ 593365 w 998239"/>
              <a:gd name="connsiteY234" fmla="*/ 238440 h 2601565"/>
              <a:gd name="connsiteX235" fmla="*/ 581837 w 998239"/>
              <a:gd name="connsiteY235" fmla="*/ 269132 h 2601565"/>
              <a:gd name="connsiteX236" fmla="*/ 570183 w 998239"/>
              <a:gd name="connsiteY236" fmla="*/ 298760 h 2601565"/>
              <a:gd name="connsiteX237" fmla="*/ 558021 w 998239"/>
              <a:gd name="connsiteY237" fmla="*/ 327678 h 2601565"/>
              <a:gd name="connsiteX238" fmla="*/ 544339 w 998239"/>
              <a:gd name="connsiteY238" fmla="*/ 354645 h 2601565"/>
              <a:gd name="connsiteX239" fmla="*/ 530025 w 998239"/>
              <a:gd name="connsiteY239" fmla="*/ 380546 h 2601565"/>
              <a:gd name="connsiteX240" fmla="*/ 512669 w 998239"/>
              <a:gd name="connsiteY240" fmla="*/ 404319 h 2601565"/>
              <a:gd name="connsiteX241" fmla="*/ 494680 w 998239"/>
              <a:gd name="connsiteY241" fmla="*/ 427738 h 2601565"/>
              <a:gd name="connsiteX242" fmla="*/ 473524 w 998239"/>
              <a:gd name="connsiteY242" fmla="*/ 446720 h 2601565"/>
              <a:gd name="connsiteX243" fmla="*/ 449329 w 998239"/>
              <a:gd name="connsiteY243" fmla="*/ 464107 h 2601565"/>
              <a:gd name="connsiteX244" fmla="*/ 422345 w 998239"/>
              <a:gd name="connsiteY244" fmla="*/ 479542 h 2601565"/>
              <a:gd name="connsiteX245" fmla="*/ 393842 w 998239"/>
              <a:gd name="connsiteY245" fmla="*/ 491073 h 2601565"/>
              <a:gd name="connsiteX246" fmla="*/ 360145 w 998239"/>
              <a:gd name="connsiteY246" fmla="*/ 499057 h 2601565"/>
              <a:gd name="connsiteX247" fmla="*/ 361158 w 998239"/>
              <a:gd name="connsiteY247" fmla="*/ 554586 h 2601565"/>
              <a:gd name="connsiteX248" fmla="*/ 365845 w 998239"/>
              <a:gd name="connsiteY248" fmla="*/ 607455 h 2601565"/>
              <a:gd name="connsiteX249" fmla="*/ 373826 w 998239"/>
              <a:gd name="connsiteY249" fmla="*/ 657662 h 2601565"/>
              <a:gd name="connsiteX250" fmla="*/ 384341 w 998239"/>
              <a:gd name="connsiteY250" fmla="*/ 705208 h 2601565"/>
              <a:gd name="connsiteX251" fmla="*/ 397516 w 998239"/>
              <a:gd name="connsiteY251" fmla="*/ 750625 h 2601565"/>
              <a:gd name="connsiteX252" fmla="*/ 411831 w 998239"/>
              <a:gd name="connsiteY252" fmla="*/ 794090 h 2601565"/>
              <a:gd name="connsiteX253" fmla="*/ 428172 w 998239"/>
              <a:gd name="connsiteY253" fmla="*/ 835250 h 2601565"/>
              <a:gd name="connsiteX254" fmla="*/ 444515 w 998239"/>
              <a:gd name="connsiteY254" fmla="*/ 875345 h 2601565"/>
              <a:gd name="connsiteX255" fmla="*/ 449329 w 998239"/>
              <a:gd name="connsiteY255" fmla="*/ 884925 h 2601565"/>
              <a:gd name="connsiteX256" fmla="*/ 453509 w 998239"/>
              <a:gd name="connsiteY256" fmla="*/ 896634 h 2601565"/>
              <a:gd name="connsiteX257" fmla="*/ 459336 w 998239"/>
              <a:gd name="connsiteY257" fmla="*/ 909231 h 2601565"/>
              <a:gd name="connsiteX258" fmla="*/ 464657 w 998239"/>
              <a:gd name="connsiteY258" fmla="*/ 922536 h 2601565"/>
              <a:gd name="connsiteX259" fmla="*/ 471498 w 998239"/>
              <a:gd name="connsiteY259" fmla="*/ 935132 h 2601565"/>
              <a:gd name="connsiteX260" fmla="*/ 479352 w 998239"/>
              <a:gd name="connsiteY260" fmla="*/ 945776 h 2601565"/>
              <a:gd name="connsiteX261" fmla="*/ 488853 w 998239"/>
              <a:gd name="connsiteY261" fmla="*/ 955180 h 2601565"/>
              <a:gd name="connsiteX262" fmla="*/ 499494 w 998239"/>
              <a:gd name="connsiteY262" fmla="*/ 962099 h 2601565"/>
              <a:gd name="connsiteX263" fmla="*/ 512163 w 998239"/>
              <a:gd name="connsiteY263" fmla="*/ 964760 h 2601565"/>
              <a:gd name="connsiteX264" fmla="*/ 525338 w 998239"/>
              <a:gd name="connsiteY264" fmla="*/ 964228 h 2601565"/>
              <a:gd name="connsiteX265" fmla="*/ 549027 w 998239"/>
              <a:gd name="connsiteY265" fmla="*/ 956244 h 2601565"/>
              <a:gd name="connsiteX266" fmla="*/ 570183 w 998239"/>
              <a:gd name="connsiteY266" fmla="*/ 943116 h 2601565"/>
              <a:gd name="connsiteX267" fmla="*/ 590705 w 998239"/>
              <a:gd name="connsiteY267" fmla="*/ 926617 h 2601565"/>
              <a:gd name="connsiteX268" fmla="*/ 607680 w 998239"/>
              <a:gd name="connsiteY268" fmla="*/ 907101 h 2601565"/>
              <a:gd name="connsiteX269" fmla="*/ 624022 w 998239"/>
              <a:gd name="connsiteY269" fmla="*/ 885989 h 2601565"/>
              <a:gd name="connsiteX270" fmla="*/ 639350 w 998239"/>
              <a:gd name="connsiteY270" fmla="*/ 863813 h 2601565"/>
              <a:gd name="connsiteX271" fmla="*/ 653032 w 998239"/>
              <a:gd name="connsiteY271" fmla="*/ 842701 h 2601565"/>
              <a:gd name="connsiteX272" fmla="*/ 664687 w 998239"/>
              <a:gd name="connsiteY272" fmla="*/ 822476 h 2601565"/>
              <a:gd name="connsiteX273" fmla="*/ 690530 w 998239"/>
              <a:gd name="connsiteY273" fmla="*/ 776527 h 2601565"/>
              <a:gd name="connsiteX274" fmla="*/ 715359 w 998239"/>
              <a:gd name="connsiteY274" fmla="*/ 724723 h 2601565"/>
              <a:gd name="connsiteX275" fmla="*/ 740189 w 998239"/>
              <a:gd name="connsiteY275" fmla="*/ 668129 h 2601565"/>
              <a:gd name="connsiteX276" fmla="*/ 763372 w 998239"/>
              <a:gd name="connsiteY276" fmla="*/ 606390 h 2601565"/>
              <a:gd name="connsiteX277" fmla="*/ 784528 w 998239"/>
              <a:gd name="connsiteY277" fmla="*/ 541280 h 2601565"/>
              <a:gd name="connsiteX278" fmla="*/ 803530 w 998239"/>
              <a:gd name="connsiteY278" fmla="*/ 472090 h 2601565"/>
              <a:gd name="connsiteX279" fmla="*/ 820886 w 998239"/>
              <a:gd name="connsiteY279" fmla="*/ 399707 h 2601565"/>
              <a:gd name="connsiteX280" fmla="*/ 833553 w 998239"/>
              <a:gd name="connsiteY280" fmla="*/ 324662 h 2601565"/>
              <a:gd name="connsiteX281" fmla="*/ 843055 w 998239"/>
              <a:gd name="connsiteY281" fmla="*/ 247843 h 2601565"/>
              <a:gd name="connsiteX282" fmla="*/ 848882 w 998239"/>
              <a:gd name="connsiteY282" fmla="*/ 169250 h 2601565"/>
              <a:gd name="connsiteX283" fmla="*/ 853569 w 998239"/>
              <a:gd name="connsiteY283" fmla="*/ 172798 h 2601565"/>
              <a:gd name="connsiteX284" fmla="*/ 857370 w 998239"/>
              <a:gd name="connsiteY284" fmla="*/ 181846 h 2601565"/>
              <a:gd name="connsiteX285" fmla="*/ 860537 w 998239"/>
              <a:gd name="connsiteY285" fmla="*/ 195152 h 2601565"/>
              <a:gd name="connsiteX286" fmla="*/ 862057 w 998239"/>
              <a:gd name="connsiteY286" fmla="*/ 212538 h 2601565"/>
              <a:gd name="connsiteX287" fmla="*/ 863070 w 998239"/>
              <a:gd name="connsiteY287" fmla="*/ 232586 h 2601565"/>
              <a:gd name="connsiteX288" fmla="*/ 863070 w 998239"/>
              <a:gd name="connsiteY288" fmla="*/ 255827 h 2601565"/>
              <a:gd name="connsiteX289" fmla="*/ 863070 w 998239"/>
              <a:gd name="connsiteY289" fmla="*/ 280664 h 2601565"/>
              <a:gd name="connsiteX290" fmla="*/ 862057 w 998239"/>
              <a:gd name="connsiteY290" fmla="*/ 307630 h 2601565"/>
              <a:gd name="connsiteX291" fmla="*/ 860537 w 998239"/>
              <a:gd name="connsiteY291" fmla="*/ 335129 h 2601565"/>
              <a:gd name="connsiteX292" fmla="*/ 858383 w 998239"/>
              <a:gd name="connsiteY292" fmla="*/ 363160 h 2601565"/>
              <a:gd name="connsiteX293" fmla="*/ 855216 w 998239"/>
              <a:gd name="connsiteY293" fmla="*/ 391191 h 2601565"/>
              <a:gd name="connsiteX294" fmla="*/ 853569 w 998239"/>
              <a:gd name="connsiteY294" fmla="*/ 418157 h 2601565"/>
              <a:gd name="connsiteX295" fmla="*/ 850402 w 998239"/>
              <a:gd name="connsiteY295" fmla="*/ 442995 h 2601565"/>
              <a:gd name="connsiteX296" fmla="*/ 847869 w 998239"/>
              <a:gd name="connsiteY296" fmla="*/ 466236 h 2601565"/>
              <a:gd name="connsiteX297" fmla="*/ 844701 w 998239"/>
              <a:gd name="connsiteY297" fmla="*/ 486283 h 2601565"/>
              <a:gd name="connsiteX298" fmla="*/ 842041 w 998239"/>
              <a:gd name="connsiteY298" fmla="*/ 502782 h 2601565"/>
              <a:gd name="connsiteX299" fmla="*/ 839888 w 998239"/>
              <a:gd name="connsiteY299" fmla="*/ 515910 h 2601565"/>
              <a:gd name="connsiteX300" fmla="*/ 801883 w 998239"/>
              <a:gd name="connsiteY300" fmla="*/ 666000 h 2601565"/>
              <a:gd name="connsiteX301" fmla="*/ 832540 w 998239"/>
              <a:gd name="connsiteY301" fmla="*/ 662984 h 2601565"/>
              <a:gd name="connsiteX302" fmla="*/ 861044 w 998239"/>
              <a:gd name="connsiteY302" fmla="*/ 655533 h 2601565"/>
              <a:gd name="connsiteX303" fmla="*/ 887900 w 998239"/>
              <a:gd name="connsiteY303" fmla="*/ 644888 h 2601565"/>
              <a:gd name="connsiteX304" fmla="*/ 913743 w 998239"/>
              <a:gd name="connsiteY304" fmla="*/ 631228 h 2601565"/>
              <a:gd name="connsiteX305" fmla="*/ 937052 w 998239"/>
              <a:gd name="connsiteY305" fmla="*/ 615793 h 2601565"/>
              <a:gd name="connsiteX306" fmla="*/ 958081 w 998239"/>
              <a:gd name="connsiteY306" fmla="*/ 598939 h 2601565"/>
              <a:gd name="connsiteX307" fmla="*/ 978224 w 998239"/>
              <a:gd name="connsiteY307" fmla="*/ 581553 h 2601565"/>
              <a:gd name="connsiteX308" fmla="*/ 996719 w 998239"/>
              <a:gd name="connsiteY308" fmla="*/ 565054 h 2601565"/>
              <a:gd name="connsiteX309" fmla="*/ 998239 w 998239"/>
              <a:gd name="connsiteY309" fmla="*/ 573037 h 2601565"/>
              <a:gd name="connsiteX310" fmla="*/ 981391 w 998239"/>
              <a:gd name="connsiteY310" fmla="*/ 598939 h 2601565"/>
              <a:gd name="connsiteX311" fmla="*/ 960742 w 998239"/>
              <a:gd name="connsiteY311" fmla="*/ 623776 h 2601565"/>
              <a:gd name="connsiteX312" fmla="*/ 935912 w 998239"/>
              <a:gd name="connsiteY312" fmla="*/ 645953 h 2601565"/>
              <a:gd name="connsiteX313" fmla="*/ 908042 w 998239"/>
              <a:gd name="connsiteY313" fmla="*/ 666000 h 2601565"/>
              <a:gd name="connsiteX314" fmla="*/ 878399 w 998239"/>
              <a:gd name="connsiteY314" fmla="*/ 684096 h 2601565"/>
              <a:gd name="connsiteX315" fmla="*/ 846728 w 998239"/>
              <a:gd name="connsiteY315" fmla="*/ 699886 h 2601565"/>
              <a:gd name="connsiteX316" fmla="*/ 814044 w 998239"/>
              <a:gd name="connsiteY316" fmla="*/ 712127 h 2601565"/>
              <a:gd name="connsiteX317" fmla="*/ 780728 w 998239"/>
              <a:gd name="connsiteY317" fmla="*/ 720997 h 2601565"/>
              <a:gd name="connsiteX318" fmla="*/ 773886 w 998239"/>
              <a:gd name="connsiteY318" fmla="*/ 742287 h 2601565"/>
              <a:gd name="connsiteX319" fmla="*/ 764385 w 998239"/>
              <a:gd name="connsiteY319" fmla="*/ 767124 h 2601565"/>
              <a:gd name="connsiteX320" fmla="*/ 753871 w 998239"/>
              <a:gd name="connsiteY320" fmla="*/ 793026 h 2601565"/>
              <a:gd name="connsiteX321" fmla="*/ 740189 w 998239"/>
              <a:gd name="connsiteY321" fmla="*/ 821057 h 2601565"/>
              <a:gd name="connsiteX322" fmla="*/ 725874 w 998239"/>
              <a:gd name="connsiteY322" fmla="*/ 850507 h 2601565"/>
              <a:gd name="connsiteX323" fmla="*/ 710546 w 998239"/>
              <a:gd name="connsiteY323" fmla="*/ 879603 h 2601565"/>
              <a:gd name="connsiteX324" fmla="*/ 705253 w 998239"/>
              <a:gd name="connsiteY324" fmla="*/ 888509 h 2601565"/>
              <a:gd name="connsiteX325" fmla="*/ 657504 w 998239"/>
              <a:gd name="connsiteY325" fmla="*/ 965731 h 2601565"/>
              <a:gd name="connsiteX326" fmla="*/ 646192 w 998239"/>
              <a:gd name="connsiteY326" fmla="*/ 981082 h 2601565"/>
              <a:gd name="connsiteX327" fmla="*/ 631877 w 998239"/>
              <a:gd name="connsiteY327" fmla="*/ 1000774 h 2601565"/>
              <a:gd name="connsiteX328" fmla="*/ 618195 w 998239"/>
              <a:gd name="connsiteY328" fmla="*/ 1014967 h 2601565"/>
              <a:gd name="connsiteX329" fmla="*/ 620348 w 998239"/>
              <a:gd name="connsiteY329" fmla="*/ 1025612 h 2601565"/>
              <a:gd name="connsiteX330" fmla="*/ 715462 w 998239"/>
              <a:gd name="connsiteY330" fmla="*/ 1119180 h 2601565"/>
              <a:gd name="connsiteX0" fmla="*/ 609304 w 998239"/>
              <a:gd name="connsiteY0" fmla="*/ 1157153 h 2601565"/>
              <a:gd name="connsiteX1" fmla="*/ 598179 w 998239"/>
              <a:gd name="connsiteY1" fmla="*/ 1179427 h 2601565"/>
              <a:gd name="connsiteX2" fmla="*/ 587538 w 998239"/>
              <a:gd name="connsiteY2" fmla="*/ 1212780 h 2601565"/>
              <a:gd name="connsiteX3" fmla="*/ 579177 w 998239"/>
              <a:gd name="connsiteY3" fmla="*/ 1247552 h 2601565"/>
              <a:gd name="connsiteX4" fmla="*/ 574363 w 998239"/>
              <a:gd name="connsiteY4" fmla="*/ 1283035 h 2601565"/>
              <a:gd name="connsiteX5" fmla="*/ 572336 w 998239"/>
              <a:gd name="connsiteY5" fmla="*/ 1320468 h 2601565"/>
              <a:gd name="connsiteX6" fmla="*/ 571196 w 998239"/>
              <a:gd name="connsiteY6" fmla="*/ 1358079 h 2601565"/>
              <a:gd name="connsiteX7" fmla="*/ 572336 w 998239"/>
              <a:gd name="connsiteY7" fmla="*/ 1395691 h 2601565"/>
              <a:gd name="connsiteX8" fmla="*/ 574363 w 998239"/>
              <a:gd name="connsiteY8" fmla="*/ 1434189 h 2601565"/>
              <a:gd name="connsiteX9" fmla="*/ 577023 w 998239"/>
              <a:gd name="connsiteY9" fmla="*/ 1472331 h 2601565"/>
              <a:gd name="connsiteX10" fmla="*/ 580190 w 998239"/>
              <a:gd name="connsiteY10" fmla="*/ 1509765 h 2601565"/>
              <a:gd name="connsiteX11" fmla="*/ 580697 w 998239"/>
              <a:gd name="connsiteY11" fmla="*/ 1564763 h 2601565"/>
              <a:gd name="connsiteX12" fmla="*/ 578037 w 998239"/>
              <a:gd name="connsiteY12" fmla="*/ 1619760 h 2601565"/>
              <a:gd name="connsiteX13" fmla="*/ 573350 w 998239"/>
              <a:gd name="connsiteY13" fmla="*/ 1672629 h 2601565"/>
              <a:gd name="connsiteX14" fmla="*/ 567522 w 998239"/>
              <a:gd name="connsiteY14" fmla="*/ 1724432 h 2601565"/>
              <a:gd name="connsiteX15" fmla="*/ 564474 w 998239"/>
              <a:gd name="connsiteY15" fmla="*/ 1798067 h 2601565"/>
              <a:gd name="connsiteX16" fmla="*/ 565843 w 998239"/>
              <a:gd name="connsiteY16" fmla="*/ 1798067 h 2601565"/>
              <a:gd name="connsiteX17" fmla="*/ 596167 w 998239"/>
              <a:gd name="connsiteY17" fmla="*/ 2004317 h 2601565"/>
              <a:gd name="connsiteX18" fmla="*/ 614772 w 998239"/>
              <a:gd name="connsiteY18" fmla="*/ 2015335 h 2601565"/>
              <a:gd name="connsiteX19" fmla="*/ 633212 w 998239"/>
              <a:gd name="connsiteY19" fmla="*/ 2026005 h 2601565"/>
              <a:gd name="connsiteX20" fmla="*/ 649037 w 998239"/>
              <a:gd name="connsiteY20" fmla="*/ 2036824 h 2601565"/>
              <a:gd name="connsiteX21" fmla="*/ 682546 w 998239"/>
              <a:gd name="connsiteY21" fmla="*/ 2063750 h 2601565"/>
              <a:gd name="connsiteX22" fmla="*/ 712427 w 998239"/>
              <a:gd name="connsiteY22" fmla="*/ 2092373 h 2601565"/>
              <a:gd name="connsiteX23" fmla="*/ 738220 w 998239"/>
              <a:gd name="connsiteY23" fmla="*/ 2120464 h 2601565"/>
              <a:gd name="connsiteX24" fmla="*/ 761610 w 998239"/>
              <a:gd name="connsiteY24" fmla="*/ 2148686 h 2601565"/>
              <a:gd name="connsiteX25" fmla="*/ 783089 w 998239"/>
              <a:gd name="connsiteY25" fmla="*/ 2177264 h 2601565"/>
              <a:gd name="connsiteX26" fmla="*/ 803347 w 998239"/>
              <a:gd name="connsiteY26" fmla="*/ 2204774 h 2601565"/>
              <a:gd name="connsiteX27" fmla="*/ 821429 w 998239"/>
              <a:gd name="connsiteY27" fmla="*/ 2231393 h 2601565"/>
              <a:gd name="connsiteX28" fmla="*/ 812873 w 998239"/>
              <a:gd name="connsiteY28" fmla="*/ 2236092 h 2601565"/>
              <a:gd name="connsiteX29" fmla="*/ 783805 w 998239"/>
              <a:gd name="connsiteY29" fmla="*/ 2203301 h 2601565"/>
              <a:gd name="connsiteX30" fmla="*/ 753719 w 998239"/>
              <a:gd name="connsiteY30" fmla="*/ 2172059 h 2601565"/>
              <a:gd name="connsiteX31" fmla="*/ 722647 w 998239"/>
              <a:gd name="connsiteY31" fmla="*/ 2142999 h 2601565"/>
              <a:gd name="connsiteX32" fmla="*/ 690330 w 998239"/>
              <a:gd name="connsiteY32" fmla="*/ 2116510 h 2601565"/>
              <a:gd name="connsiteX33" fmla="*/ 655982 w 998239"/>
              <a:gd name="connsiteY33" fmla="*/ 2093118 h 2601565"/>
              <a:gd name="connsiteX34" fmla="*/ 620297 w 998239"/>
              <a:gd name="connsiteY34" fmla="*/ 2072215 h 2601565"/>
              <a:gd name="connsiteX35" fmla="*/ 583862 w 998239"/>
              <a:gd name="connsiteY35" fmla="*/ 2054108 h 2601565"/>
              <a:gd name="connsiteX36" fmla="*/ 545427 w 998239"/>
              <a:gd name="connsiteY36" fmla="*/ 2040553 h 2601565"/>
              <a:gd name="connsiteX37" fmla="*/ 511522 w 998239"/>
              <a:gd name="connsiteY37" fmla="*/ 2221026 h 2601565"/>
              <a:gd name="connsiteX38" fmla="*/ 546020 w 998239"/>
              <a:gd name="connsiteY38" fmla="*/ 2245768 h 2601565"/>
              <a:gd name="connsiteX39" fmla="*/ 576539 w 998239"/>
              <a:gd name="connsiteY39" fmla="*/ 2272514 h 2601565"/>
              <a:gd name="connsiteX40" fmla="*/ 601206 w 998239"/>
              <a:gd name="connsiteY40" fmla="*/ 2299617 h 2601565"/>
              <a:gd name="connsiteX41" fmla="*/ 620912 w 998239"/>
              <a:gd name="connsiteY41" fmla="*/ 2328269 h 2601565"/>
              <a:gd name="connsiteX42" fmla="*/ 635746 w 998239"/>
              <a:gd name="connsiteY42" fmla="*/ 2357733 h 2601565"/>
              <a:gd name="connsiteX43" fmla="*/ 645162 w 998239"/>
              <a:gd name="connsiteY43" fmla="*/ 2386515 h 2601565"/>
              <a:gd name="connsiteX44" fmla="*/ 649446 w 998239"/>
              <a:gd name="connsiteY44" fmla="*/ 2415678 h 2601565"/>
              <a:gd name="connsiteX45" fmla="*/ 648196 w 998239"/>
              <a:gd name="connsiteY45" fmla="*/ 2444260 h 2601565"/>
              <a:gd name="connsiteX46" fmla="*/ 641984 w 998239"/>
              <a:gd name="connsiteY46" fmla="*/ 2470935 h 2601565"/>
              <a:gd name="connsiteX47" fmla="*/ 637257 w 998239"/>
              <a:gd name="connsiteY47" fmla="*/ 2472280 h 2601565"/>
              <a:gd name="connsiteX48" fmla="*/ 635317 w 998239"/>
              <a:gd name="connsiteY48" fmla="*/ 2465092 h 2601565"/>
              <a:gd name="connsiteX49" fmla="*/ 641087 w 998239"/>
              <a:gd name="connsiteY49" fmla="*/ 2449008 h 2601565"/>
              <a:gd name="connsiteX50" fmla="*/ 641384 w 998239"/>
              <a:gd name="connsiteY50" fmla="*/ 2430972 h 2601565"/>
              <a:gd name="connsiteX51" fmla="*/ 639215 w 998239"/>
              <a:gd name="connsiteY51" fmla="*/ 2410982 h 2601565"/>
              <a:gd name="connsiteX52" fmla="*/ 632287 w 998239"/>
              <a:gd name="connsiteY52" fmla="*/ 2390884 h 2601565"/>
              <a:gd name="connsiteX53" fmla="*/ 621944 w 998239"/>
              <a:gd name="connsiteY53" fmla="*/ 2369828 h 2601565"/>
              <a:gd name="connsiteX54" fmla="*/ 609133 w 998239"/>
              <a:gd name="connsiteY54" fmla="*/ 2349453 h 2601565"/>
              <a:gd name="connsiteX55" fmla="*/ 593107 w 998239"/>
              <a:gd name="connsiteY55" fmla="*/ 2329922 h 2601565"/>
              <a:gd name="connsiteX56" fmla="*/ 574242 w 998239"/>
              <a:gd name="connsiteY56" fmla="*/ 2311561 h 2601565"/>
              <a:gd name="connsiteX57" fmla="*/ 554736 w 998239"/>
              <a:gd name="connsiteY57" fmla="*/ 2295077 h 2601565"/>
              <a:gd name="connsiteX58" fmla="*/ 542732 w 998239"/>
              <a:gd name="connsiteY58" fmla="*/ 2286998 h 2601565"/>
              <a:gd name="connsiteX59" fmla="*/ 533341 w 998239"/>
              <a:gd name="connsiteY59" fmla="*/ 2278769 h 2601565"/>
              <a:gd name="connsiteX60" fmla="*/ 523778 w 998239"/>
              <a:gd name="connsiteY60" fmla="*/ 2272829 h 2601565"/>
              <a:gd name="connsiteX61" fmla="*/ 514151 w 998239"/>
              <a:gd name="connsiteY61" fmla="*/ 2267440 h 2601565"/>
              <a:gd name="connsiteX62" fmla="*/ 503656 w 998239"/>
              <a:gd name="connsiteY62" fmla="*/ 2264952 h 2601565"/>
              <a:gd name="connsiteX63" fmla="*/ 491006 w 998239"/>
              <a:gd name="connsiteY63" fmla="*/ 2308954 h 2601565"/>
              <a:gd name="connsiteX64" fmla="*/ 476330 w 998239"/>
              <a:gd name="connsiteY64" fmla="*/ 2349959 h 2601565"/>
              <a:gd name="connsiteX65" fmla="*/ 459509 w 998239"/>
              <a:gd name="connsiteY65" fmla="*/ 2391527 h 2601565"/>
              <a:gd name="connsiteX66" fmla="*/ 439580 w 998239"/>
              <a:gd name="connsiteY66" fmla="*/ 2432199 h 2601565"/>
              <a:gd name="connsiteX67" fmla="*/ 416585 w 998239"/>
              <a:gd name="connsiteY67" fmla="*/ 2475063 h 2601565"/>
              <a:gd name="connsiteX68" fmla="*/ 389961 w 998239"/>
              <a:gd name="connsiteY68" fmla="*/ 2519626 h 2601565"/>
              <a:gd name="connsiteX69" fmla="*/ 384223 w 998239"/>
              <a:gd name="connsiteY69" fmla="*/ 2526793 h 2601565"/>
              <a:gd name="connsiteX70" fmla="*/ 377695 w 998239"/>
              <a:gd name="connsiteY70" fmla="*/ 2537945 h 2601565"/>
              <a:gd name="connsiteX71" fmla="*/ 368996 w 998239"/>
              <a:gd name="connsiteY71" fmla="*/ 2549023 h 2601565"/>
              <a:gd name="connsiteX72" fmla="*/ 360933 w 998239"/>
              <a:gd name="connsiteY72" fmla="*/ 2560863 h 2601565"/>
              <a:gd name="connsiteX73" fmla="*/ 351567 w 998239"/>
              <a:gd name="connsiteY73" fmla="*/ 2573185 h 2601565"/>
              <a:gd name="connsiteX74" fmla="*/ 341532 w 998239"/>
              <a:gd name="connsiteY74" fmla="*/ 2583296 h 2601565"/>
              <a:gd name="connsiteX75" fmla="*/ 331557 w 998239"/>
              <a:gd name="connsiteY75" fmla="*/ 2592037 h 2601565"/>
              <a:gd name="connsiteX76" fmla="*/ 321124 w 998239"/>
              <a:gd name="connsiteY76" fmla="*/ 2598545 h 2601565"/>
              <a:gd name="connsiteX77" fmla="*/ 312044 w 998239"/>
              <a:gd name="connsiteY77" fmla="*/ 2601565 h 2601565"/>
              <a:gd name="connsiteX78" fmla="*/ 309960 w 998239"/>
              <a:gd name="connsiteY78" fmla="*/ 2597301 h 2601565"/>
              <a:gd name="connsiteX79" fmla="*/ 342120 w 998239"/>
              <a:gd name="connsiteY79" fmla="*/ 2563687 h 2601565"/>
              <a:gd name="connsiteX80" fmla="*/ 370336 w 998239"/>
              <a:gd name="connsiteY80" fmla="*/ 2526618 h 2601565"/>
              <a:gd name="connsiteX81" fmla="*/ 394287 w 998239"/>
              <a:gd name="connsiteY81" fmla="*/ 2487031 h 2601565"/>
              <a:gd name="connsiteX82" fmla="*/ 413201 w 998239"/>
              <a:gd name="connsiteY82" fmla="*/ 2447908 h 2601565"/>
              <a:gd name="connsiteX83" fmla="*/ 428806 w 998239"/>
              <a:gd name="connsiteY83" fmla="*/ 2409545 h 2601565"/>
              <a:gd name="connsiteX84" fmla="*/ 435216 w 998239"/>
              <a:gd name="connsiteY84" fmla="*/ 2381215 h 2601565"/>
              <a:gd name="connsiteX85" fmla="*/ 437508 w 998239"/>
              <a:gd name="connsiteY85" fmla="*/ 2382004 h 2601565"/>
              <a:gd name="connsiteX86" fmla="*/ 438204 w 998239"/>
              <a:gd name="connsiteY86" fmla="*/ 2381394 h 2601565"/>
              <a:gd name="connsiteX87" fmla="*/ 438054 w 998239"/>
              <a:gd name="connsiteY87" fmla="*/ 2380044 h 2601565"/>
              <a:gd name="connsiteX88" fmla="*/ 437652 w 998239"/>
              <a:gd name="connsiteY88" fmla="*/ 2379080 h 2601565"/>
              <a:gd name="connsiteX89" fmla="*/ 436750 w 998239"/>
              <a:gd name="connsiteY89" fmla="*/ 2377071 h 2601565"/>
              <a:gd name="connsiteX90" fmla="*/ 437767 w 998239"/>
              <a:gd name="connsiteY90" fmla="*/ 2375523 h 2601565"/>
              <a:gd name="connsiteX91" fmla="*/ 437711 w 998239"/>
              <a:gd name="connsiteY91" fmla="*/ 2374255 h 2601565"/>
              <a:gd name="connsiteX92" fmla="*/ 438004 w 998239"/>
              <a:gd name="connsiteY92" fmla="*/ 2372682 h 2601565"/>
              <a:gd name="connsiteX93" fmla="*/ 437308 w 998239"/>
              <a:gd name="connsiteY93" fmla="*/ 2373292 h 2601565"/>
              <a:gd name="connsiteX94" fmla="*/ 437711 w 998239"/>
              <a:gd name="connsiteY94" fmla="*/ 2374255 h 2601565"/>
              <a:gd name="connsiteX95" fmla="*/ 435216 w 998239"/>
              <a:gd name="connsiteY95" fmla="*/ 2381215 h 2601565"/>
              <a:gd name="connsiteX96" fmla="*/ 419562 w 998239"/>
              <a:gd name="connsiteY96" fmla="*/ 2378474 h 2601565"/>
              <a:gd name="connsiteX97" fmla="*/ 399876 w 998239"/>
              <a:gd name="connsiteY97" fmla="*/ 2379925 h 2601565"/>
              <a:gd name="connsiteX98" fmla="*/ 378919 w 998239"/>
              <a:gd name="connsiteY98" fmla="*/ 2383310 h 2601565"/>
              <a:gd name="connsiteX99" fmla="*/ 355837 w 998239"/>
              <a:gd name="connsiteY99" fmla="*/ 2389713 h 2601565"/>
              <a:gd name="connsiteX100" fmla="*/ 331860 w 998239"/>
              <a:gd name="connsiteY100" fmla="*/ 2398379 h 2601565"/>
              <a:gd name="connsiteX101" fmla="*/ 307564 w 998239"/>
              <a:gd name="connsiteY101" fmla="*/ 2407986 h 2601565"/>
              <a:gd name="connsiteX102" fmla="*/ 283791 w 998239"/>
              <a:gd name="connsiteY102" fmla="*/ 2419271 h 2601565"/>
              <a:gd name="connsiteX103" fmla="*/ 261091 w 998239"/>
              <a:gd name="connsiteY103" fmla="*/ 2430275 h 2601565"/>
              <a:gd name="connsiteX104" fmla="*/ 258707 w 998239"/>
              <a:gd name="connsiteY104" fmla="*/ 2431515 h 2601565"/>
              <a:gd name="connsiteX105" fmla="*/ 264907 w 998239"/>
              <a:gd name="connsiteY105" fmla="*/ 2418233 h 2601565"/>
              <a:gd name="connsiteX106" fmla="*/ 283331 w 998239"/>
              <a:gd name="connsiteY106" fmla="*/ 2403215 h 2601565"/>
              <a:gd name="connsiteX107" fmla="*/ 306269 w 998239"/>
              <a:gd name="connsiteY107" fmla="*/ 2389370 h 2601565"/>
              <a:gd name="connsiteX108" fmla="*/ 330709 w 998239"/>
              <a:gd name="connsiteY108" fmla="*/ 2376839 h 2601565"/>
              <a:gd name="connsiteX109" fmla="*/ 356078 w 998239"/>
              <a:gd name="connsiteY109" fmla="*/ 2366953 h 2601565"/>
              <a:gd name="connsiteX110" fmla="*/ 384546 w 998239"/>
              <a:gd name="connsiteY110" fmla="*/ 2359782 h 2601565"/>
              <a:gd name="connsiteX111" fmla="*/ 448037 w 998239"/>
              <a:gd name="connsiteY111" fmla="*/ 2345291 h 2601565"/>
              <a:gd name="connsiteX112" fmla="*/ 456052 w 998239"/>
              <a:gd name="connsiteY112" fmla="*/ 2295805 h 2601565"/>
              <a:gd name="connsiteX113" fmla="*/ 459891 w 998239"/>
              <a:gd name="connsiteY113" fmla="*/ 2246520 h 2601565"/>
              <a:gd name="connsiteX114" fmla="*/ 459547 w 998239"/>
              <a:gd name="connsiteY114" fmla="*/ 2196621 h 2601565"/>
              <a:gd name="connsiteX115" fmla="*/ 455007 w 998239"/>
              <a:gd name="connsiteY115" fmla="*/ 2147109 h 2601565"/>
              <a:gd name="connsiteX116" fmla="*/ 414605 w 998239"/>
              <a:gd name="connsiteY116" fmla="*/ 1999908 h 2601565"/>
              <a:gd name="connsiteX117" fmla="*/ 392039 w 998239"/>
              <a:gd name="connsiteY117" fmla="*/ 2033339 h 2601565"/>
              <a:gd name="connsiteX118" fmla="*/ 351498 w 998239"/>
              <a:gd name="connsiteY118" fmla="*/ 2087417 h 2601565"/>
              <a:gd name="connsiteX119" fmla="*/ 308424 w 998239"/>
              <a:gd name="connsiteY119" fmla="*/ 2139893 h 2601565"/>
              <a:gd name="connsiteX120" fmla="*/ 266098 w 998239"/>
              <a:gd name="connsiteY120" fmla="*/ 2190203 h 2601565"/>
              <a:gd name="connsiteX121" fmla="*/ 221074 w 998239"/>
              <a:gd name="connsiteY121" fmla="*/ 2236952 h 2601565"/>
              <a:gd name="connsiteX122" fmla="*/ 175500 w 998239"/>
              <a:gd name="connsiteY122" fmla="*/ 2279195 h 2601565"/>
              <a:gd name="connsiteX123" fmla="*/ 130958 w 998239"/>
              <a:gd name="connsiteY123" fmla="*/ 2318489 h 2601565"/>
              <a:gd name="connsiteX124" fmla="*/ 86731 w 998239"/>
              <a:gd name="connsiteY124" fmla="*/ 2351876 h 2601565"/>
              <a:gd name="connsiteX125" fmla="*/ 43708 w 998239"/>
              <a:gd name="connsiteY125" fmla="*/ 2380769 h 2601565"/>
              <a:gd name="connsiteX126" fmla="*/ 0 w 998239"/>
              <a:gd name="connsiteY126" fmla="*/ 2402513 h 2601565"/>
              <a:gd name="connsiteX127" fmla="*/ 7680 w 998239"/>
              <a:gd name="connsiteY127" fmla="*/ 2395440 h 2601565"/>
              <a:gd name="connsiteX128" fmla="*/ 12312 w 998239"/>
              <a:gd name="connsiteY128" fmla="*/ 2390461 h 2601565"/>
              <a:gd name="connsiteX129" fmla="*/ 15901 w 998239"/>
              <a:gd name="connsiteY129" fmla="*/ 2387490 h 2601565"/>
              <a:gd name="connsiteX130" fmla="*/ 17197 w 998239"/>
              <a:gd name="connsiteY130" fmla="*/ 2385386 h 2601565"/>
              <a:gd name="connsiteX131" fmla="*/ 16525 w 998239"/>
              <a:gd name="connsiteY131" fmla="*/ 2383620 h 2601565"/>
              <a:gd name="connsiteX132" fmla="*/ 17174 w 998239"/>
              <a:gd name="connsiteY132" fmla="*/ 2382567 h 2601565"/>
              <a:gd name="connsiteX133" fmla="*/ 15999 w 998239"/>
              <a:gd name="connsiteY133" fmla="*/ 2381933 h 2601565"/>
              <a:gd name="connsiteX134" fmla="*/ 16971 w 998239"/>
              <a:gd name="connsiteY134" fmla="*/ 2380354 h 2601565"/>
              <a:gd name="connsiteX135" fmla="*/ 20090 w 998239"/>
              <a:gd name="connsiteY135" fmla="*/ 2377830 h 2601565"/>
              <a:gd name="connsiteX136" fmla="*/ 24327 w 998239"/>
              <a:gd name="connsiteY136" fmla="*/ 2373807 h 2601565"/>
              <a:gd name="connsiteX137" fmla="*/ 30627 w 998239"/>
              <a:gd name="connsiteY137" fmla="*/ 2367391 h 2601565"/>
              <a:gd name="connsiteX138" fmla="*/ 40670 w 998239"/>
              <a:gd name="connsiteY138" fmla="*/ 2359024 h 2601565"/>
              <a:gd name="connsiteX139" fmla="*/ 55321 w 998239"/>
              <a:gd name="connsiteY139" fmla="*/ 2347300 h 2601565"/>
              <a:gd name="connsiteX140" fmla="*/ 71663 w 998239"/>
              <a:gd name="connsiteY140" fmla="*/ 2332515 h 2601565"/>
              <a:gd name="connsiteX141" fmla="*/ 94475 w 998239"/>
              <a:gd name="connsiteY141" fmla="*/ 2314213 h 2601565"/>
              <a:gd name="connsiteX142" fmla="*/ 121818 w 998239"/>
              <a:gd name="connsiteY142" fmla="*/ 2292046 h 2601565"/>
              <a:gd name="connsiteX143" fmla="*/ 160830 w 998239"/>
              <a:gd name="connsiteY143" fmla="*/ 2255375 h 2601565"/>
              <a:gd name="connsiteX144" fmla="*/ 197971 w 998239"/>
              <a:gd name="connsiteY144" fmla="*/ 2213486 h 2601565"/>
              <a:gd name="connsiteX145" fmla="*/ 234107 w 998239"/>
              <a:gd name="connsiteY145" fmla="*/ 2169419 h 2601565"/>
              <a:gd name="connsiteX146" fmla="*/ 274428 w 998239"/>
              <a:gd name="connsiteY146" fmla="*/ 2123636 h 2601565"/>
              <a:gd name="connsiteX147" fmla="*/ 282447 w 998239"/>
              <a:gd name="connsiteY147" fmla="*/ 2113474 h 2601565"/>
              <a:gd name="connsiteX148" fmla="*/ 294255 w 998239"/>
              <a:gd name="connsiteY148" fmla="*/ 2098111 h 2601565"/>
              <a:gd name="connsiteX149" fmla="*/ 304716 w 998239"/>
              <a:gd name="connsiteY149" fmla="*/ 2083635 h 2601565"/>
              <a:gd name="connsiteX150" fmla="*/ 328894 w 998239"/>
              <a:gd name="connsiteY150" fmla="*/ 2047263 h 2601565"/>
              <a:gd name="connsiteX151" fmla="*/ 330780 w 998239"/>
              <a:gd name="connsiteY151" fmla="*/ 2044202 h 2601565"/>
              <a:gd name="connsiteX152" fmla="*/ 331717 w 998239"/>
              <a:gd name="connsiteY152" fmla="*/ 2042063 h 2601565"/>
              <a:gd name="connsiteX153" fmla="*/ 391204 w 998239"/>
              <a:gd name="connsiteY153" fmla="*/ 1933218 h 2601565"/>
              <a:gd name="connsiteX154" fmla="*/ 390156 w 998239"/>
              <a:gd name="connsiteY154" fmla="*/ 1860349 h 2601565"/>
              <a:gd name="connsiteX155" fmla="*/ 396502 w 998239"/>
              <a:gd name="connsiteY155" fmla="*/ 1818105 h 2601565"/>
              <a:gd name="connsiteX156" fmla="*/ 402330 w 998239"/>
              <a:gd name="connsiteY156" fmla="*/ 1747141 h 2601565"/>
              <a:gd name="connsiteX157" fmla="*/ 412844 w 998239"/>
              <a:gd name="connsiteY157" fmla="*/ 1718578 h 2601565"/>
              <a:gd name="connsiteX158" fmla="*/ 421839 w 998239"/>
              <a:gd name="connsiteY158" fmla="*/ 1686822 h 2601565"/>
              <a:gd name="connsiteX159" fmla="*/ 430327 w 998239"/>
              <a:gd name="connsiteY159" fmla="*/ 1651516 h 2601565"/>
              <a:gd name="connsiteX160" fmla="*/ 438181 w 998239"/>
              <a:gd name="connsiteY160" fmla="*/ 1613906 h 2601565"/>
              <a:gd name="connsiteX161" fmla="*/ 444515 w 998239"/>
              <a:gd name="connsiteY161" fmla="*/ 1573279 h 2601565"/>
              <a:gd name="connsiteX162" fmla="*/ 449329 w 998239"/>
              <a:gd name="connsiteY162" fmla="*/ 1531942 h 2601565"/>
              <a:gd name="connsiteX163" fmla="*/ 454016 w 998239"/>
              <a:gd name="connsiteY163" fmla="*/ 1488654 h 2601565"/>
              <a:gd name="connsiteX164" fmla="*/ 457183 w 998239"/>
              <a:gd name="connsiteY164" fmla="*/ 1444833 h 2601565"/>
              <a:gd name="connsiteX165" fmla="*/ 459843 w 998239"/>
              <a:gd name="connsiteY165" fmla="*/ 1399239 h 2601565"/>
              <a:gd name="connsiteX166" fmla="*/ 459843 w 998239"/>
              <a:gd name="connsiteY166" fmla="*/ 1354354 h 2601565"/>
              <a:gd name="connsiteX167" fmla="*/ 459843 w 998239"/>
              <a:gd name="connsiteY167" fmla="*/ 1310001 h 2601565"/>
              <a:gd name="connsiteX168" fmla="*/ 457183 w 998239"/>
              <a:gd name="connsiteY168" fmla="*/ 1265471 h 2601565"/>
              <a:gd name="connsiteX169" fmla="*/ 453509 w 998239"/>
              <a:gd name="connsiteY169" fmla="*/ 1222715 h 2601565"/>
              <a:gd name="connsiteX170" fmla="*/ 448822 w 998239"/>
              <a:gd name="connsiteY170" fmla="*/ 1181023 h 2601565"/>
              <a:gd name="connsiteX171" fmla="*/ 441854 w 998239"/>
              <a:gd name="connsiteY171" fmla="*/ 1140751 h 2601565"/>
              <a:gd name="connsiteX172" fmla="*/ 432353 w 998239"/>
              <a:gd name="connsiteY172" fmla="*/ 1103318 h 2601565"/>
              <a:gd name="connsiteX173" fmla="*/ 421839 w 998239"/>
              <a:gd name="connsiteY173" fmla="*/ 1067835 h 2601565"/>
              <a:gd name="connsiteX174" fmla="*/ 409170 w 998239"/>
              <a:gd name="connsiteY174" fmla="*/ 1036079 h 2601565"/>
              <a:gd name="connsiteX175" fmla="*/ 405274 w 998239"/>
              <a:gd name="connsiteY175" fmla="*/ 1028382 h 2601565"/>
              <a:gd name="connsiteX176" fmla="*/ 325111 w 998239"/>
              <a:gd name="connsiteY176" fmla="*/ 669960 h 2601565"/>
              <a:gd name="connsiteX177" fmla="*/ 324674 w 998239"/>
              <a:gd name="connsiteY177" fmla="*/ 667064 h 2601565"/>
              <a:gd name="connsiteX178" fmla="*/ 321000 w 998239"/>
              <a:gd name="connsiteY178" fmla="*/ 613131 h 2601565"/>
              <a:gd name="connsiteX179" fmla="*/ 317833 w 998239"/>
              <a:gd name="connsiteY179" fmla="*/ 556715 h 2601565"/>
              <a:gd name="connsiteX180" fmla="*/ 317833 w 998239"/>
              <a:gd name="connsiteY180" fmla="*/ 499057 h 2601565"/>
              <a:gd name="connsiteX181" fmla="*/ 319986 w 998239"/>
              <a:gd name="connsiteY181" fmla="*/ 440866 h 2601565"/>
              <a:gd name="connsiteX182" fmla="*/ 324674 w 998239"/>
              <a:gd name="connsiteY182" fmla="*/ 383208 h 2601565"/>
              <a:gd name="connsiteX183" fmla="*/ 331642 w 998239"/>
              <a:gd name="connsiteY183" fmla="*/ 325726 h 2601565"/>
              <a:gd name="connsiteX184" fmla="*/ 338989 w 998239"/>
              <a:gd name="connsiteY184" fmla="*/ 270197 h 2601565"/>
              <a:gd name="connsiteX185" fmla="*/ 349504 w 998239"/>
              <a:gd name="connsiteY185" fmla="*/ 216264 h 2601565"/>
              <a:gd name="connsiteX186" fmla="*/ 362172 w 998239"/>
              <a:gd name="connsiteY186" fmla="*/ 165524 h 2601565"/>
              <a:gd name="connsiteX187" fmla="*/ 375347 w 998239"/>
              <a:gd name="connsiteY187" fmla="*/ 117446 h 2601565"/>
              <a:gd name="connsiteX188" fmla="*/ 390675 w 998239"/>
              <a:gd name="connsiteY188" fmla="*/ 73980 h 2601565"/>
              <a:gd name="connsiteX189" fmla="*/ 407017 w 998239"/>
              <a:gd name="connsiteY189" fmla="*/ 34418 h 2601565"/>
              <a:gd name="connsiteX190" fmla="*/ 426653 w 998239"/>
              <a:gd name="connsiteY190" fmla="*/ 0 h 2601565"/>
              <a:gd name="connsiteX191" fmla="*/ 424499 w 998239"/>
              <a:gd name="connsiteY191" fmla="*/ 8516 h 2601565"/>
              <a:gd name="connsiteX192" fmla="*/ 423485 w 998239"/>
              <a:gd name="connsiteY192" fmla="*/ 14193 h 2601565"/>
              <a:gd name="connsiteX193" fmla="*/ 422345 w 998239"/>
              <a:gd name="connsiteY193" fmla="*/ 17918 h 2601565"/>
              <a:gd name="connsiteX194" fmla="*/ 422345 w 998239"/>
              <a:gd name="connsiteY194" fmla="*/ 20048 h 2601565"/>
              <a:gd name="connsiteX195" fmla="*/ 423485 w 998239"/>
              <a:gd name="connsiteY195" fmla="*/ 21112 h 2601565"/>
              <a:gd name="connsiteX196" fmla="*/ 423485 w 998239"/>
              <a:gd name="connsiteY196" fmla="*/ 22177 h 2601565"/>
              <a:gd name="connsiteX197" fmla="*/ 424499 w 998239"/>
              <a:gd name="connsiteY197" fmla="*/ 22177 h 2601565"/>
              <a:gd name="connsiteX198" fmla="*/ 424499 w 998239"/>
              <a:gd name="connsiteY198" fmla="*/ 23773 h 2601565"/>
              <a:gd name="connsiteX199" fmla="*/ 423485 w 998239"/>
              <a:gd name="connsiteY199" fmla="*/ 26967 h 2601565"/>
              <a:gd name="connsiteX200" fmla="*/ 422345 w 998239"/>
              <a:gd name="connsiteY200" fmla="*/ 31756 h 2601565"/>
              <a:gd name="connsiteX201" fmla="*/ 420825 w 998239"/>
              <a:gd name="connsiteY201" fmla="*/ 39208 h 2601565"/>
              <a:gd name="connsiteX202" fmla="*/ 417658 w 998239"/>
              <a:gd name="connsiteY202" fmla="*/ 49676 h 2601565"/>
              <a:gd name="connsiteX203" fmla="*/ 412844 w 998239"/>
              <a:gd name="connsiteY203" fmla="*/ 64578 h 2601565"/>
              <a:gd name="connsiteX204" fmla="*/ 408157 w 998239"/>
              <a:gd name="connsiteY204" fmla="*/ 82496 h 2601565"/>
              <a:gd name="connsiteX205" fmla="*/ 400683 w 998239"/>
              <a:gd name="connsiteY205" fmla="*/ 105737 h 2601565"/>
              <a:gd name="connsiteX206" fmla="*/ 391815 w 998239"/>
              <a:gd name="connsiteY206" fmla="*/ 133768 h 2601565"/>
              <a:gd name="connsiteX207" fmla="*/ 381174 w 998239"/>
              <a:gd name="connsiteY207" fmla="*/ 177588 h 2601565"/>
              <a:gd name="connsiteX208" fmla="*/ 373826 w 998239"/>
              <a:gd name="connsiteY208" fmla="*/ 224602 h 2601565"/>
              <a:gd name="connsiteX209" fmla="*/ 367999 w 998239"/>
              <a:gd name="connsiteY209" fmla="*/ 272858 h 2601565"/>
              <a:gd name="connsiteX210" fmla="*/ 360145 w 998239"/>
              <a:gd name="connsiteY210" fmla="*/ 324130 h 2601565"/>
              <a:gd name="connsiteX211" fmla="*/ 359005 w 998239"/>
              <a:gd name="connsiteY211" fmla="*/ 335129 h 2601565"/>
              <a:gd name="connsiteX212" fmla="*/ 357484 w 998239"/>
              <a:gd name="connsiteY212" fmla="*/ 351628 h 2601565"/>
              <a:gd name="connsiteX213" fmla="*/ 356344 w 998239"/>
              <a:gd name="connsiteY213" fmla="*/ 369015 h 2601565"/>
              <a:gd name="connsiteX214" fmla="*/ 355331 w 998239"/>
              <a:gd name="connsiteY214" fmla="*/ 387997 h 2601565"/>
              <a:gd name="connsiteX215" fmla="*/ 355331 w 998239"/>
              <a:gd name="connsiteY215" fmla="*/ 407513 h 2601565"/>
              <a:gd name="connsiteX216" fmla="*/ 357484 w 998239"/>
              <a:gd name="connsiteY216" fmla="*/ 425077 h 2601565"/>
              <a:gd name="connsiteX217" fmla="*/ 360145 w 998239"/>
              <a:gd name="connsiteY217" fmla="*/ 440334 h 2601565"/>
              <a:gd name="connsiteX218" fmla="*/ 364832 w 998239"/>
              <a:gd name="connsiteY218" fmla="*/ 450979 h 2601565"/>
              <a:gd name="connsiteX219" fmla="*/ 390168 w 998239"/>
              <a:gd name="connsiteY219" fmla="*/ 448849 h 2601565"/>
              <a:gd name="connsiteX220" fmla="*/ 414997 w 998239"/>
              <a:gd name="connsiteY220" fmla="*/ 440334 h 2601565"/>
              <a:gd name="connsiteX221" fmla="*/ 438687 w 998239"/>
              <a:gd name="connsiteY221" fmla="*/ 426673 h 2601565"/>
              <a:gd name="connsiteX222" fmla="*/ 463010 w 998239"/>
              <a:gd name="connsiteY222" fmla="*/ 407513 h 2601565"/>
              <a:gd name="connsiteX223" fmla="*/ 485179 w 998239"/>
              <a:gd name="connsiteY223" fmla="*/ 385336 h 2601565"/>
              <a:gd name="connsiteX224" fmla="*/ 506842 w 998239"/>
              <a:gd name="connsiteY224" fmla="*/ 358370 h 2601565"/>
              <a:gd name="connsiteX225" fmla="*/ 527364 w 998239"/>
              <a:gd name="connsiteY225" fmla="*/ 329807 h 2601565"/>
              <a:gd name="connsiteX226" fmla="*/ 546367 w 998239"/>
              <a:gd name="connsiteY226" fmla="*/ 299825 h 2601565"/>
              <a:gd name="connsiteX227" fmla="*/ 564862 w 998239"/>
              <a:gd name="connsiteY227" fmla="*/ 268068 h 2601565"/>
              <a:gd name="connsiteX228" fmla="*/ 580697 w 998239"/>
              <a:gd name="connsiteY228" fmla="*/ 235247 h 2601565"/>
              <a:gd name="connsiteX229" fmla="*/ 595519 w 998239"/>
              <a:gd name="connsiteY229" fmla="*/ 203491 h 2601565"/>
              <a:gd name="connsiteX230" fmla="*/ 607680 w 998239"/>
              <a:gd name="connsiteY230" fmla="*/ 172798 h 2601565"/>
              <a:gd name="connsiteX231" fmla="*/ 613508 w 998239"/>
              <a:gd name="connsiteY231" fmla="*/ 172798 h 2601565"/>
              <a:gd name="connsiteX232" fmla="*/ 613508 w 998239"/>
              <a:gd name="connsiteY232" fmla="*/ 175992 h 2601565"/>
              <a:gd name="connsiteX233" fmla="*/ 604006 w 998239"/>
              <a:gd name="connsiteY233" fmla="*/ 206684 h 2601565"/>
              <a:gd name="connsiteX234" fmla="*/ 593365 w 998239"/>
              <a:gd name="connsiteY234" fmla="*/ 238440 h 2601565"/>
              <a:gd name="connsiteX235" fmla="*/ 581837 w 998239"/>
              <a:gd name="connsiteY235" fmla="*/ 269132 h 2601565"/>
              <a:gd name="connsiteX236" fmla="*/ 570183 w 998239"/>
              <a:gd name="connsiteY236" fmla="*/ 298760 h 2601565"/>
              <a:gd name="connsiteX237" fmla="*/ 558021 w 998239"/>
              <a:gd name="connsiteY237" fmla="*/ 327678 h 2601565"/>
              <a:gd name="connsiteX238" fmla="*/ 544339 w 998239"/>
              <a:gd name="connsiteY238" fmla="*/ 354645 h 2601565"/>
              <a:gd name="connsiteX239" fmla="*/ 530025 w 998239"/>
              <a:gd name="connsiteY239" fmla="*/ 380546 h 2601565"/>
              <a:gd name="connsiteX240" fmla="*/ 512669 w 998239"/>
              <a:gd name="connsiteY240" fmla="*/ 404319 h 2601565"/>
              <a:gd name="connsiteX241" fmla="*/ 494680 w 998239"/>
              <a:gd name="connsiteY241" fmla="*/ 427738 h 2601565"/>
              <a:gd name="connsiteX242" fmla="*/ 473524 w 998239"/>
              <a:gd name="connsiteY242" fmla="*/ 446720 h 2601565"/>
              <a:gd name="connsiteX243" fmla="*/ 449329 w 998239"/>
              <a:gd name="connsiteY243" fmla="*/ 464107 h 2601565"/>
              <a:gd name="connsiteX244" fmla="*/ 422345 w 998239"/>
              <a:gd name="connsiteY244" fmla="*/ 479542 h 2601565"/>
              <a:gd name="connsiteX245" fmla="*/ 393842 w 998239"/>
              <a:gd name="connsiteY245" fmla="*/ 491073 h 2601565"/>
              <a:gd name="connsiteX246" fmla="*/ 360145 w 998239"/>
              <a:gd name="connsiteY246" fmla="*/ 499057 h 2601565"/>
              <a:gd name="connsiteX247" fmla="*/ 361158 w 998239"/>
              <a:gd name="connsiteY247" fmla="*/ 554586 h 2601565"/>
              <a:gd name="connsiteX248" fmla="*/ 365845 w 998239"/>
              <a:gd name="connsiteY248" fmla="*/ 607455 h 2601565"/>
              <a:gd name="connsiteX249" fmla="*/ 373826 w 998239"/>
              <a:gd name="connsiteY249" fmla="*/ 657662 h 2601565"/>
              <a:gd name="connsiteX250" fmla="*/ 384341 w 998239"/>
              <a:gd name="connsiteY250" fmla="*/ 705208 h 2601565"/>
              <a:gd name="connsiteX251" fmla="*/ 397516 w 998239"/>
              <a:gd name="connsiteY251" fmla="*/ 750625 h 2601565"/>
              <a:gd name="connsiteX252" fmla="*/ 411831 w 998239"/>
              <a:gd name="connsiteY252" fmla="*/ 794090 h 2601565"/>
              <a:gd name="connsiteX253" fmla="*/ 428172 w 998239"/>
              <a:gd name="connsiteY253" fmla="*/ 835250 h 2601565"/>
              <a:gd name="connsiteX254" fmla="*/ 444515 w 998239"/>
              <a:gd name="connsiteY254" fmla="*/ 875345 h 2601565"/>
              <a:gd name="connsiteX255" fmla="*/ 449329 w 998239"/>
              <a:gd name="connsiteY255" fmla="*/ 884925 h 2601565"/>
              <a:gd name="connsiteX256" fmla="*/ 453509 w 998239"/>
              <a:gd name="connsiteY256" fmla="*/ 896634 h 2601565"/>
              <a:gd name="connsiteX257" fmla="*/ 459336 w 998239"/>
              <a:gd name="connsiteY257" fmla="*/ 909231 h 2601565"/>
              <a:gd name="connsiteX258" fmla="*/ 464657 w 998239"/>
              <a:gd name="connsiteY258" fmla="*/ 922536 h 2601565"/>
              <a:gd name="connsiteX259" fmla="*/ 471498 w 998239"/>
              <a:gd name="connsiteY259" fmla="*/ 935132 h 2601565"/>
              <a:gd name="connsiteX260" fmla="*/ 479352 w 998239"/>
              <a:gd name="connsiteY260" fmla="*/ 945776 h 2601565"/>
              <a:gd name="connsiteX261" fmla="*/ 488853 w 998239"/>
              <a:gd name="connsiteY261" fmla="*/ 955180 h 2601565"/>
              <a:gd name="connsiteX262" fmla="*/ 499494 w 998239"/>
              <a:gd name="connsiteY262" fmla="*/ 962099 h 2601565"/>
              <a:gd name="connsiteX263" fmla="*/ 512163 w 998239"/>
              <a:gd name="connsiteY263" fmla="*/ 964760 h 2601565"/>
              <a:gd name="connsiteX264" fmla="*/ 525338 w 998239"/>
              <a:gd name="connsiteY264" fmla="*/ 964228 h 2601565"/>
              <a:gd name="connsiteX265" fmla="*/ 549027 w 998239"/>
              <a:gd name="connsiteY265" fmla="*/ 956244 h 2601565"/>
              <a:gd name="connsiteX266" fmla="*/ 570183 w 998239"/>
              <a:gd name="connsiteY266" fmla="*/ 943116 h 2601565"/>
              <a:gd name="connsiteX267" fmla="*/ 590705 w 998239"/>
              <a:gd name="connsiteY267" fmla="*/ 926617 h 2601565"/>
              <a:gd name="connsiteX268" fmla="*/ 607680 w 998239"/>
              <a:gd name="connsiteY268" fmla="*/ 907101 h 2601565"/>
              <a:gd name="connsiteX269" fmla="*/ 624022 w 998239"/>
              <a:gd name="connsiteY269" fmla="*/ 885989 h 2601565"/>
              <a:gd name="connsiteX270" fmla="*/ 639350 w 998239"/>
              <a:gd name="connsiteY270" fmla="*/ 863813 h 2601565"/>
              <a:gd name="connsiteX271" fmla="*/ 653032 w 998239"/>
              <a:gd name="connsiteY271" fmla="*/ 842701 h 2601565"/>
              <a:gd name="connsiteX272" fmla="*/ 664687 w 998239"/>
              <a:gd name="connsiteY272" fmla="*/ 822476 h 2601565"/>
              <a:gd name="connsiteX273" fmla="*/ 690530 w 998239"/>
              <a:gd name="connsiteY273" fmla="*/ 776527 h 2601565"/>
              <a:gd name="connsiteX274" fmla="*/ 715359 w 998239"/>
              <a:gd name="connsiteY274" fmla="*/ 724723 h 2601565"/>
              <a:gd name="connsiteX275" fmla="*/ 740189 w 998239"/>
              <a:gd name="connsiteY275" fmla="*/ 668129 h 2601565"/>
              <a:gd name="connsiteX276" fmla="*/ 763372 w 998239"/>
              <a:gd name="connsiteY276" fmla="*/ 606390 h 2601565"/>
              <a:gd name="connsiteX277" fmla="*/ 784528 w 998239"/>
              <a:gd name="connsiteY277" fmla="*/ 541280 h 2601565"/>
              <a:gd name="connsiteX278" fmla="*/ 803530 w 998239"/>
              <a:gd name="connsiteY278" fmla="*/ 472090 h 2601565"/>
              <a:gd name="connsiteX279" fmla="*/ 820886 w 998239"/>
              <a:gd name="connsiteY279" fmla="*/ 399707 h 2601565"/>
              <a:gd name="connsiteX280" fmla="*/ 833553 w 998239"/>
              <a:gd name="connsiteY280" fmla="*/ 324662 h 2601565"/>
              <a:gd name="connsiteX281" fmla="*/ 843055 w 998239"/>
              <a:gd name="connsiteY281" fmla="*/ 247843 h 2601565"/>
              <a:gd name="connsiteX282" fmla="*/ 848882 w 998239"/>
              <a:gd name="connsiteY282" fmla="*/ 169250 h 2601565"/>
              <a:gd name="connsiteX283" fmla="*/ 853569 w 998239"/>
              <a:gd name="connsiteY283" fmla="*/ 172798 h 2601565"/>
              <a:gd name="connsiteX284" fmla="*/ 857370 w 998239"/>
              <a:gd name="connsiteY284" fmla="*/ 181846 h 2601565"/>
              <a:gd name="connsiteX285" fmla="*/ 860537 w 998239"/>
              <a:gd name="connsiteY285" fmla="*/ 195152 h 2601565"/>
              <a:gd name="connsiteX286" fmla="*/ 862057 w 998239"/>
              <a:gd name="connsiteY286" fmla="*/ 212538 h 2601565"/>
              <a:gd name="connsiteX287" fmla="*/ 863070 w 998239"/>
              <a:gd name="connsiteY287" fmla="*/ 232586 h 2601565"/>
              <a:gd name="connsiteX288" fmla="*/ 863070 w 998239"/>
              <a:gd name="connsiteY288" fmla="*/ 255827 h 2601565"/>
              <a:gd name="connsiteX289" fmla="*/ 863070 w 998239"/>
              <a:gd name="connsiteY289" fmla="*/ 280664 h 2601565"/>
              <a:gd name="connsiteX290" fmla="*/ 862057 w 998239"/>
              <a:gd name="connsiteY290" fmla="*/ 307630 h 2601565"/>
              <a:gd name="connsiteX291" fmla="*/ 860537 w 998239"/>
              <a:gd name="connsiteY291" fmla="*/ 335129 h 2601565"/>
              <a:gd name="connsiteX292" fmla="*/ 858383 w 998239"/>
              <a:gd name="connsiteY292" fmla="*/ 363160 h 2601565"/>
              <a:gd name="connsiteX293" fmla="*/ 855216 w 998239"/>
              <a:gd name="connsiteY293" fmla="*/ 391191 h 2601565"/>
              <a:gd name="connsiteX294" fmla="*/ 853569 w 998239"/>
              <a:gd name="connsiteY294" fmla="*/ 418157 h 2601565"/>
              <a:gd name="connsiteX295" fmla="*/ 850402 w 998239"/>
              <a:gd name="connsiteY295" fmla="*/ 442995 h 2601565"/>
              <a:gd name="connsiteX296" fmla="*/ 847869 w 998239"/>
              <a:gd name="connsiteY296" fmla="*/ 466236 h 2601565"/>
              <a:gd name="connsiteX297" fmla="*/ 844701 w 998239"/>
              <a:gd name="connsiteY297" fmla="*/ 486283 h 2601565"/>
              <a:gd name="connsiteX298" fmla="*/ 842041 w 998239"/>
              <a:gd name="connsiteY298" fmla="*/ 502782 h 2601565"/>
              <a:gd name="connsiteX299" fmla="*/ 839888 w 998239"/>
              <a:gd name="connsiteY299" fmla="*/ 515910 h 2601565"/>
              <a:gd name="connsiteX300" fmla="*/ 801883 w 998239"/>
              <a:gd name="connsiteY300" fmla="*/ 666000 h 2601565"/>
              <a:gd name="connsiteX301" fmla="*/ 832540 w 998239"/>
              <a:gd name="connsiteY301" fmla="*/ 662984 h 2601565"/>
              <a:gd name="connsiteX302" fmla="*/ 861044 w 998239"/>
              <a:gd name="connsiteY302" fmla="*/ 655533 h 2601565"/>
              <a:gd name="connsiteX303" fmla="*/ 887900 w 998239"/>
              <a:gd name="connsiteY303" fmla="*/ 644888 h 2601565"/>
              <a:gd name="connsiteX304" fmla="*/ 913743 w 998239"/>
              <a:gd name="connsiteY304" fmla="*/ 631228 h 2601565"/>
              <a:gd name="connsiteX305" fmla="*/ 937052 w 998239"/>
              <a:gd name="connsiteY305" fmla="*/ 615793 h 2601565"/>
              <a:gd name="connsiteX306" fmla="*/ 958081 w 998239"/>
              <a:gd name="connsiteY306" fmla="*/ 598939 h 2601565"/>
              <a:gd name="connsiteX307" fmla="*/ 978224 w 998239"/>
              <a:gd name="connsiteY307" fmla="*/ 581553 h 2601565"/>
              <a:gd name="connsiteX308" fmla="*/ 996719 w 998239"/>
              <a:gd name="connsiteY308" fmla="*/ 565054 h 2601565"/>
              <a:gd name="connsiteX309" fmla="*/ 998239 w 998239"/>
              <a:gd name="connsiteY309" fmla="*/ 573037 h 2601565"/>
              <a:gd name="connsiteX310" fmla="*/ 981391 w 998239"/>
              <a:gd name="connsiteY310" fmla="*/ 598939 h 2601565"/>
              <a:gd name="connsiteX311" fmla="*/ 960742 w 998239"/>
              <a:gd name="connsiteY311" fmla="*/ 623776 h 2601565"/>
              <a:gd name="connsiteX312" fmla="*/ 935912 w 998239"/>
              <a:gd name="connsiteY312" fmla="*/ 645953 h 2601565"/>
              <a:gd name="connsiteX313" fmla="*/ 908042 w 998239"/>
              <a:gd name="connsiteY313" fmla="*/ 666000 h 2601565"/>
              <a:gd name="connsiteX314" fmla="*/ 878399 w 998239"/>
              <a:gd name="connsiteY314" fmla="*/ 684096 h 2601565"/>
              <a:gd name="connsiteX315" fmla="*/ 846728 w 998239"/>
              <a:gd name="connsiteY315" fmla="*/ 699886 h 2601565"/>
              <a:gd name="connsiteX316" fmla="*/ 814044 w 998239"/>
              <a:gd name="connsiteY316" fmla="*/ 712127 h 2601565"/>
              <a:gd name="connsiteX317" fmla="*/ 780728 w 998239"/>
              <a:gd name="connsiteY317" fmla="*/ 720997 h 2601565"/>
              <a:gd name="connsiteX318" fmla="*/ 773886 w 998239"/>
              <a:gd name="connsiteY318" fmla="*/ 742287 h 2601565"/>
              <a:gd name="connsiteX319" fmla="*/ 764385 w 998239"/>
              <a:gd name="connsiteY319" fmla="*/ 767124 h 2601565"/>
              <a:gd name="connsiteX320" fmla="*/ 753871 w 998239"/>
              <a:gd name="connsiteY320" fmla="*/ 793026 h 2601565"/>
              <a:gd name="connsiteX321" fmla="*/ 740189 w 998239"/>
              <a:gd name="connsiteY321" fmla="*/ 821057 h 2601565"/>
              <a:gd name="connsiteX322" fmla="*/ 725874 w 998239"/>
              <a:gd name="connsiteY322" fmla="*/ 850507 h 2601565"/>
              <a:gd name="connsiteX323" fmla="*/ 710546 w 998239"/>
              <a:gd name="connsiteY323" fmla="*/ 879603 h 2601565"/>
              <a:gd name="connsiteX324" fmla="*/ 705253 w 998239"/>
              <a:gd name="connsiteY324" fmla="*/ 888509 h 2601565"/>
              <a:gd name="connsiteX325" fmla="*/ 657504 w 998239"/>
              <a:gd name="connsiteY325" fmla="*/ 965731 h 2601565"/>
              <a:gd name="connsiteX326" fmla="*/ 646192 w 998239"/>
              <a:gd name="connsiteY326" fmla="*/ 981082 h 2601565"/>
              <a:gd name="connsiteX327" fmla="*/ 631877 w 998239"/>
              <a:gd name="connsiteY327" fmla="*/ 1000774 h 2601565"/>
              <a:gd name="connsiteX328" fmla="*/ 618195 w 998239"/>
              <a:gd name="connsiteY328" fmla="*/ 1014967 h 2601565"/>
              <a:gd name="connsiteX329" fmla="*/ 620348 w 998239"/>
              <a:gd name="connsiteY329" fmla="*/ 1025612 h 2601565"/>
              <a:gd name="connsiteX0" fmla="*/ 598179 w 998239"/>
              <a:gd name="connsiteY0" fmla="*/ 1179427 h 2601565"/>
              <a:gd name="connsiteX1" fmla="*/ 587538 w 998239"/>
              <a:gd name="connsiteY1" fmla="*/ 1212780 h 2601565"/>
              <a:gd name="connsiteX2" fmla="*/ 579177 w 998239"/>
              <a:gd name="connsiteY2" fmla="*/ 1247552 h 2601565"/>
              <a:gd name="connsiteX3" fmla="*/ 574363 w 998239"/>
              <a:gd name="connsiteY3" fmla="*/ 1283035 h 2601565"/>
              <a:gd name="connsiteX4" fmla="*/ 572336 w 998239"/>
              <a:gd name="connsiteY4" fmla="*/ 1320468 h 2601565"/>
              <a:gd name="connsiteX5" fmla="*/ 571196 w 998239"/>
              <a:gd name="connsiteY5" fmla="*/ 1358079 h 2601565"/>
              <a:gd name="connsiteX6" fmla="*/ 572336 w 998239"/>
              <a:gd name="connsiteY6" fmla="*/ 1395691 h 2601565"/>
              <a:gd name="connsiteX7" fmla="*/ 574363 w 998239"/>
              <a:gd name="connsiteY7" fmla="*/ 1434189 h 2601565"/>
              <a:gd name="connsiteX8" fmla="*/ 577023 w 998239"/>
              <a:gd name="connsiteY8" fmla="*/ 1472331 h 2601565"/>
              <a:gd name="connsiteX9" fmla="*/ 580190 w 998239"/>
              <a:gd name="connsiteY9" fmla="*/ 1509765 h 2601565"/>
              <a:gd name="connsiteX10" fmla="*/ 580697 w 998239"/>
              <a:gd name="connsiteY10" fmla="*/ 1564763 h 2601565"/>
              <a:gd name="connsiteX11" fmla="*/ 578037 w 998239"/>
              <a:gd name="connsiteY11" fmla="*/ 1619760 h 2601565"/>
              <a:gd name="connsiteX12" fmla="*/ 573350 w 998239"/>
              <a:gd name="connsiteY12" fmla="*/ 1672629 h 2601565"/>
              <a:gd name="connsiteX13" fmla="*/ 567522 w 998239"/>
              <a:gd name="connsiteY13" fmla="*/ 1724432 h 2601565"/>
              <a:gd name="connsiteX14" fmla="*/ 564474 w 998239"/>
              <a:gd name="connsiteY14" fmla="*/ 1798067 h 2601565"/>
              <a:gd name="connsiteX15" fmla="*/ 565843 w 998239"/>
              <a:gd name="connsiteY15" fmla="*/ 1798067 h 2601565"/>
              <a:gd name="connsiteX16" fmla="*/ 596167 w 998239"/>
              <a:gd name="connsiteY16" fmla="*/ 2004317 h 2601565"/>
              <a:gd name="connsiteX17" fmla="*/ 614772 w 998239"/>
              <a:gd name="connsiteY17" fmla="*/ 2015335 h 2601565"/>
              <a:gd name="connsiteX18" fmla="*/ 633212 w 998239"/>
              <a:gd name="connsiteY18" fmla="*/ 2026005 h 2601565"/>
              <a:gd name="connsiteX19" fmla="*/ 649037 w 998239"/>
              <a:gd name="connsiteY19" fmla="*/ 2036824 h 2601565"/>
              <a:gd name="connsiteX20" fmla="*/ 682546 w 998239"/>
              <a:gd name="connsiteY20" fmla="*/ 2063750 h 2601565"/>
              <a:gd name="connsiteX21" fmla="*/ 712427 w 998239"/>
              <a:gd name="connsiteY21" fmla="*/ 2092373 h 2601565"/>
              <a:gd name="connsiteX22" fmla="*/ 738220 w 998239"/>
              <a:gd name="connsiteY22" fmla="*/ 2120464 h 2601565"/>
              <a:gd name="connsiteX23" fmla="*/ 761610 w 998239"/>
              <a:gd name="connsiteY23" fmla="*/ 2148686 h 2601565"/>
              <a:gd name="connsiteX24" fmla="*/ 783089 w 998239"/>
              <a:gd name="connsiteY24" fmla="*/ 2177264 h 2601565"/>
              <a:gd name="connsiteX25" fmla="*/ 803347 w 998239"/>
              <a:gd name="connsiteY25" fmla="*/ 2204774 h 2601565"/>
              <a:gd name="connsiteX26" fmla="*/ 821429 w 998239"/>
              <a:gd name="connsiteY26" fmla="*/ 2231393 h 2601565"/>
              <a:gd name="connsiteX27" fmla="*/ 812873 w 998239"/>
              <a:gd name="connsiteY27" fmla="*/ 2236092 h 2601565"/>
              <a:gd name="connsiteX28" fmla="*/ 783805 w 998239"/>
              <a:gd name="connsiteY28" fmla="*/ 2203301 h 2601565"/>
              <a:gd name="connsiteX29" fmla="*/ 753719 w 998239"/>
              <a:gd name="connsiteY29" fmla="*/ 2172059 h 2601565"/>
              <a:gd name="connsiteX30" fmla="*/ 722647 w 998239"/>
              <a:gd name="connsiteY30" fmla="*/ 2142999 h 2601565"/>
              <a:gd name="connsiteX31" fmla="*/ 690330 w 998239"/>
              <a:gd name="connsiteY31" fmla="*/ 2116510 h 2601565"/>
              <a:gd name="connsiteX32" fmla="*/ 655982 w 998239"/>
              <a:gd name="connsiteY32" fmla="*/ 2093118 h 2601565"/>
              <a:gd name="connsiteX33" fmla="*/ 620297 w 998239"/>
              <a:gd name="connsiteY33" fmla="*/ 2072215 h 2601565"/>
              <a:gd name="connsiteX34" fmla="*/ 583862 w 998239"/>
              <a:gd name="connsiteY34" fmla="*/ 2054108 h 2601565"/>
              <a:gd name="connsiteX35" fmla="*/ 545427 w 998239"/>
              <a:gd name="connsiteY35" fmla="*/ 2040553 h 2601565"/>
              <a:gd name="connsiteX36" fmla="*/ 511522 w 998239"/>
              <a:gd name="connsiteY36" fmla="*/ 2221026 h 2601565"/>
              <a:gd name="connsiteX37" fmla="*/ 546020 w 998239"/>
              <a:gd name="connsiteY37" fmla="*/ 2245768 h 2601565"/>
              <a:gd name="connsiteX38" fmla="*/ 576539 w 998239"/>
              <a:gd name="connsiteY38" fmla="*/ 2272514 h 2601565"/>
              <a:gd name="connsiteX39" fmla="*/ 601206 w 998239"/>
              <a:gd name="connsiteY39" fmla="*/ 2299617 h 2601565"/>
              <a:gd name="connsiteX40" fmla="*/ 620912 w 998239"/>
              <a:gd name="connsiteY40" fmla="*/ 2328269 h 2601565"/>
              <a:gd name="connsiteX41" fmla="*/ 635746 w 998239"/>
              <a:gd name="connsiteY41" fmla="*/ 2357733 h 2601565"/>
              <a:gd name="connsiteX42" fmla="*/ 645162 w 998239"/>
              <a:gd name="connsiteY42" fmla="*/ 2386515 h 2601565"/>
              <a:gd name="connsiteX43" fmla="*/ 649446 w 998239"/>
              <a:gd name="connsiteY43" fmla="*/ 2415678 h 2601565"/>
              <a:gd name="connsiteX44" fmla="*/ 648196 w 998239"/>
              <a:gd name="connsiteY44" fmla="*/ 2444260 h 2601565"/>
              <a:gd name="connsiteX45" fmla="*/ 641984 w 998239"/>
              <a:gd name="connsiteY45" fmla="*/ 2470935 h 2601565"/>
              <a:gd name="connsiteX46" fmla="*/ 637257 w 998239"/>
              <a:gd name="connsiteY46" fmla="*/ 2472280 h 2601565"/>
              <a:gd name="connsiteX47" fmla="*/ 635317 w 998239"/>
              <a:gd name="connsiteY47" fmla="*/ 2465092 h 2601565"/>
              <a:gd name="connsiteX48" fmla="*/ 641087 w 998239"/>
              <a:gd name="connsiteY48" fmla="*/ 2449008 h 2601565"/>
              <a:gd name="connsiteX49" fmla="*/ 641384 w 998239"/>
              <a:gd name="connsiteY49" fmla="*/ 2430972 h 2601565"/>
              <a:gd name="connsiteX50" fmla="*/ 639215 w 998239"/>
              <a:gd name="connsiteY50" fmla="*/ 2410982 h 2601565"/>
              <a:gd name="connsiteX51" fmla="*/ 632287 w 998239"/>
              <a:gd name="connsiteY51" fmla="*/ 2390884 h 2601565"/>
              <a:gd name="connsiteX52" fmla="*/ 621944 w 998239"/>
              <a:gd name="connsiteY52" fmla="*/ 2369828 h 2601565"/>
              <a:gd name="connsiteX53" fmla="*/ 609133 w 998239"/>
              <a:gd name="connsiteY53" fmla="*/ 2349453 h 2601565"/>
              <a:gd name="connsiteX54" fmla="*/ 593107 w 998239"/>
              <a:gd name="connsiteY54" fmla="*/ 2329922 h 2601565"/>
              <a:gd name="connsiteX55" fmla="*/ 574242 w 998239"/>
              <a:gd name="connsiteY55" fmla="*/ 2311561 h 2601565"/>
              <a:gd name="connsiteX56" fmla="*/ 554736 w 998239"/>
              <a:gd name="connsiteY56" fmla="*/ 2295077 h 2601565"/>
              <a:gd name="connsiteX57" fmla="*/ 542732 w 998239"/>
              <a:gd name="connsiteY57" fmla="*/ 2286998 h 2601565"/>
              <a:gd name="connsiteX58" fmla="*/ 533341 w 998239"/>
              <a:gd name="connsiteY58" fmla="*/ 2278769 h 2601565"/>
              <a:gd name="connsiteX59" fmla="*/ 523778 w 998239"/>
              <a:gd name="connsiteY59" fmla="*/ 2272829 h 2601565"/>
              <a:gd name="connsiteX60" fmla="*/ 514151 w 998239"/>
              <a:gd name="connsiteY60" fmla="*/ 2267440 h 2601565"/>
              <a:gd name="connsiteX61" fmla="*/ 503656 w 998239"/>
              <a:gd name="connsiteY61" fmla="*/ 2264952 h 2601565"/>
              <a:gd name="connsiteX62" fmla="*/ 491006 w 998239"/>
              <a:gd name="connsiteY62" fmla="*/ 2308954 h 2601565"/>
              <a:gd name="connsiteX63" fmla="*/ 476330 w 998239"/>
              <a:gd name="connsiteY63" fmla="*/ 2349959 h 2601565"/>
              <a:gd name="connsiteX64" fmla="*/ 459509 w 998239"/>
              <a:gd name="connsiteY64" fmla="*/ 2391527 h 2601565"/>
              <a:gd name="connsiteX65" fmla="*/ 439580 w 998239"/>
              <a:gd name="connsiteY65" fmla="*/ 2432199 h 2601565"/>
              <a:gd name="connsiteX66" fmla="*/ 416585 w 998239"/>
              <a:gd name="connsiteY66" fmla="*/ 2475063 h 2601565"/>
              <a:gd name="connsiteX67" fmla="*/ 389961 w 998239"/>
              <a:gd name="connsiteY67" fmla="*/ 2519626 h 2601565"/>
              <a:gd name="connsiteX68" fmla="*/ 384223 w 998239"/>
              <a:gd name="connsiteY68" fmla="*/ 2526793 h 2601565"/>
              <a:gd name="connsiteX69" fmla="*/ 377695 w 998239"/>
              <a:gd name="connsiteY69" fmla="*/ 2537945 h 2601565"/>
              <a:gd name="connsiteX70" fmla="*/ 368996 w 998239"/>
              <a:gd name="connsiteY70" fmla="*/ 2549023 h 2601565"/>
              <a:gd name="connsiteX71" fmla="*/ 360933 w 998239"/>
              <a:gd name="connsiteY71" fmla="*/ 2560863 h 2601565"/>
              <a:gd name="connsiteX72" fmla="*/ 351567 w 998239"/>
              <a:gd name="connsiteY72" fmla="*/ 2573185 h 2601565"/>
              <a:gd name="connsiteX73" fmla="*/ 341532 w 998239"/>
              <a:gd name="connsiteY73" fmla="*/ 2583296 h 2601565"/>
              <a:gd name="connsiteX74" fmla="*/ 331557 w 998239"/>
              <a:gd name="connsiteY74" fmla="*/ 2592037 h 2601565"/>
              <a:gd name="connsiteX75" fmla="*/ 321124 w 998239"/>
              <a:gd name="connsiteY75" fmla="*/ 2598545 h 2601565"/>
              <a:gd name="connsiteX76" fmla="*/ 312044 w 998239"/>
              <a:gd name="connsiteY76" fmla="*/ 2601565 h 2601565"/>
              <a:gd name="connsiteX77" fmla="*/ 309960 w 998239"/>
              <a:gd name="connsiteY77" fmla="*/ 2597301 h 2601565"/>
              <a:gd name="connsiteX78" fmla="*/ 342120 w 998239"/>
              <a:gd name="connsiteY78" fmla="*/ 2563687 h 2601565"/>
              <a:gd name="connsiteX79" fmla="*/ 370336 w 998239"/>
              <a:gd name="connsiteY79" fmla="*/ 2526618 h 2601565"/>
              <a:gd name="connsiteX80" fmla="*/ 394287 w 998239"/>
              <a:gd name="connsiteY80" fmla="*/ 2487031 h 2601565"/>
              <a:gd name="connsiteX81" fmla="*/ 413201 w 998239"/>
              <a:gd name="connsiteY81" fmla="*/ 2447908 h 2601565"/>
              <a:gd name="connsiteX82" fmla="*/ 428806 w 998239"/>
              <a:gd name="connsiteY82" fmla="*/ 2409545 h 2601565"/>
              <a:gd name="connsiteX83" fmla="*/ 435216 w 998239"/>
              <a:gd name="connsiteY83" fmla="*/ 2381215 h 2601565"/>
              <a:gd name="connsiteX84" fmla="*/ 437508 w 998239"/>
              <a:gd name="connsiteY84" fmla="*/ 2382004 h 2601565"/>
              <a:gd name="connsiteX85" fmla="*/ 438204 w 998239"/>
              <a:gd name="connsiteY85" fmla="*/ 2381394 h 2601565"/>
              <a:gd name="connsiteX86" fmla="*/ 438054 w 998239"/>
              <a:gd name="connsiteY86" fmla="*/ 2380044 h 2601565"/>
              <a:gd name="connsiteX87" fmla="*/ 437652 w 998239"/>
              <a:gd name="connsiteY87" fmla="*/ 2379080 h 2601565"/>
              <a:gd name="connsiteX88" fmla="*/ 436750 w 998239"/>
              <a:gd name="connsiteY88" fmla="*/ 2377071 h 2601565"/>
              <a:gd name="connsiteX89" fmla="*/ 437767 w 998239"/>
              <a:gd name="connsiteY89" fmla="*/ 2375523 h 2601565"/>
              <a:gd name="connsiteX90" fmla="*/ 437711 w 998239"/>
              <a:gd name="connsiteY90" fmla="*/ 2374255 h 2601565"/>
              <a:gd name="connsiteX91" fmla="*/ 438004 w 998239"/>
              <a:gd name="connsiteY91" fmla="*/ 2372682 h 2601565"/>
              <a:gd name="connsiteX92" fmla="*/ 437308 w 998239"/>
              <a:gd name="connsiteY92" fmla="*/ 2373292 h 2601565"/>
              <a:gd name="connsiteX93" fmla="*/ 437711 w 998239"/>
              <a:gd name="connsiteY93" fmla="*/ 2374255 h 2601565"/>
              <a:gd name="connsiteX94" fmla="*/ 435216 w 998239"/>
              <a:gd name="connsiteY94" fmla="*/ 2381215 h 2601565"/>
              <a:gd name="connsiteX95" fmla="*/ 419562 w 998239"/>
              <a:gd name="connsiteY95" fmla="*/ 2378474 h 2601565"/>
              <a:gd name="connsiteX96" fmla="*/ 399876 w 998239"/>
              <a:gd name="connsiteY96" fmla="*/ 2379925 h 2601565"/>
              <a:gd name="connsiteX97" fmla="*/ 378919 w 998239"/>
              <a:gd name="connsiteY97" fmla="*/ 2383310 h 2601565"/>
              <a:gd name="connsiteX98" fmla="*/ 355837 w 998239"/>
              <a:gd name="connsiteY98" fmla="*/ 2389713 h 2601565"/>
              <a:gd name="connsiteX99" fmla="*/ 331860 w 998239"/>
              <a:gd name="connsiteY99" fmla="*/ 2398379 h 2601565"/>
              <a:gd name="connsiteX100" fmla="*/ 307564 w 998239"/>
              <a:gd name="connsiteY100" fmla="*/ 2407986 h 2601565"/>
              <a:gd name="connsiteX101" fmla="*/ 283791 w 998239"/>
              <a:gd name="connsiteY101" fmla="*/ 2419271 h 2601565"/>
              <a:gd name="connsiteX102" fmla="*/ 261091 w 998239"/>
              <a:gd name="connsiteY102" fmla="*/ 2430275 h 2601565"/>
              <a:gd name="connsiteX103" fmla="*/ 258707 w 998239"/>
              <a:gd name="connsiteY103" fmla="*/ 2431515 h 2601565"/>
              <a:gd name="connsiteX104" fmla="*/ 264907 w 998239"/>
              <a:gd name="connsiteY104" fmla="*/ 2418233 h 2601565"/>
              <a:gd name="connsiteX105" fmla="*/ 283331 w 998239"/>
              <a:gd name="connsiteY105" fmla="*/ 2403215 h 2601565"/>
              <a:gd name="connsiteX106" fmla="*/ 306269 w 998239"/>
              <a:gd name="connsiteY106" fmla="*/ 2389370 h 2601565"/>
              <a:gd name="connsiteX107" fmla="*/ 330709 w 998239"/>
              <a:gd name="connsiteY107" fmla="*/ 2376839 h 2601565"/>
              <a:gd name="connsiteX108" fmla="*/ 356078 w 998239"/>
              <a:gd name="connsiteY108" fmla="*/ 2366953 h 2601565"/>
              <a:gd name="connsiteX109" fmla="*/ 384546 w 998239"/>
              <a:gd name="connsiteY109" fmla="*/ 2359782 h 2601565"/>
              <a:gd name="connsiteX110" fmla="*/ 448037 w 998239"/>
              <a:gd name="connsiteY110" fmla="*/ 2345291 h 2601565"/>
              <a:gd name="connsiteX111" fmla="*/ 456052 w 998239"/>
              <a:gd name="connsiteY111" fmla="*/ 2295805 h 2601565"/>
              <a:gd name="connsiteX112" fmla="*/ 459891 w 998239"/>
              <a:gd name="connsiteY112" fmla="*/ 2246520 h 2601565"/>
              <a:gd name="connsiteX113" fmla="*/ 459547 w 998239"/>
              <a:gd name="connsiteY113" fmla="*/ 2196621 h 2601565"/>
              <a:gd name="connsiteX114" fmla="*/ 455007 w 998239"/>
              <a:gd name="connsiteY114" fmla="*/ 2147109 h 2601565"/>
              <a:gd name="connsiteX115" fmla="*/ 414605 w 998239"/>
              <a:gd name="connsiteY115" fmla="*/ 1999908 h 2601565"/>
              <a:gd name="connsiteX116" fmla="*/ 392039 w 998239"/>
              <a:gd name="connsiteY116" fmla="*/ 2033339 h 2601565"/>
              <a:gd name="connsiteX117" fmla="*/ 351498 w 998239"/>
              <a:gd name="connsiteY117" fmla="*/ 2087417 h 2601565"/>
              <a:gd name="connsiteX118" fmla="*/ 308424 w 998239"/>
              <a:gd name="connsiteY118" fmla="*/ 2139893 h 2601565"/>
              <a:gd name="connsiteX119" fmla="*/ 266098 w 998239"/>
              <a:gd name="connsiteY119" fmla="*/ 2190203 h 2601565"/>
              <a:gd name="connsiteX120" fmla="*/ 221074 w 998239"/>
              <a:gd name="connsiteY120" fmla="*/ 2236952 h 2601565"/>
              <a:gd name="connsiteX121" fmla="*/ 175500 w 998239"/>
              <a:gd name="connsiteY121" fmla="*/ 2279195 h 2601565"/>
              <a:gd name="connsiteX122" fmla="*/ 130958 w 998239"/>
              <a:gd name="connsiteY122" fmla="*/ 2318489 h 2601565"/>
              <a:gd name="connsiteX123" fmla="*/ 86731 w 998239"/>
              <a:gd name="connsiteY123" fmla="*/ 2351876 h 2601565"/>
              <a:gd name="connsiteX124" fmla="*/ 43708 w 998239"/>
              <a:gd name="connsiteY124" fmla="*/ 2380769 h 2601565"/>
              <a:gd name="connsiteX125" fmla="*/ 0 w 998239"/>
              <a:gd name="connsiteY125" fmla="*/ 2402513 h 2601565"/>
              <a:gd name="connsiteX126" fmla="*/ 7680 w 998239"/>
              <a:gd name="connsiteY126" fmla="*/ 2395440 h 2601565"/>
              <a:gd name="connsiteX127" fmla="*/ 12312 w 998239"/>
              <a:gd name="connsiteY127" fmla="*/ 2390461 h 2601565"/>
              <a:gd name="connsiteX128" fmla="*/ 15901 w 998239"/>
              <a:gd name="connsiteY128" fmla="*/ 2387490 h 2601565"/>
              <a:gd name="connsiteX129" fmla="*/ 17197 w 998239"/>
              <a:gd name="connsiteY129" fmla="*/ 2385386 h 2601565"/>
              <a:gd name="connsiteX130" fmla="*/ 16525 w 998239"/>
              <a:gd name="connsiteY130" fmla="*/ 2383620 h 2601565"/>
              <a:gd name="connsiteX131" fmla="*/ 17174 w 998239"/>
              <a:gd name="connsiteY131" fmla="*/ 2382567 h 2601565"/>
              <a:gd name="connsiteX132" fmla="*/ 15999 w 998239"/>
              <a:gd name="connsiteY132" fmla="*/ 2381933 h 2601565"/>
              <a:gd name="connsiteX133" fmla="*/ 16971 w 998239"/>
              <a:gd name="connsiteY133" fmla="*/ 2380354 h 2601565"/>
              <a:gd name="connsiteX134" fmla="*/ 20090 w 998239"/>
              <a:gd name="connsiteY134" fmla="*/ 2377830 h 2601565"/>
              <a:gd name="connsiteX135" fmla="*/ 24327 w 998239"/>
              <a:gd name="connsiteY135" fmla="*/ 2373807 h 2601565"/>
              <a:gd name="connsiteX136" fmla="*/ 30627 w 998239"/>
              <a:gd name="connsiteY136" fmla="*/ 2367391 h 2601565"/>
              <a:gd name="connsiteX137" fmla="*/ 40670 w 998239"/>
              <a:gd name="connsiteY137" fmla="*/ 2359024 h 2601565"/>
              <a:gd name="connsiteX138" fmla="*/ 55321 w 998239"/>
              <a:gd name="connsiteY138" fmla="*/ 2347300 h 2601565"/>
              <a:gd name="connsiteX139" fmla="*/ 71663 w 998239"/>
              <a:gd name="connsiteY139" fmla="*/ 2332515 h 2601565"/>
              <a:gd name="connsiteX140" fmla="*/ 94475 w 998239"/>
              <a:gd name="connsiteY140" fmla="*/ 2314213 h 2601565"/>
              <a:gd name="connsiteX141" fmla="*/ 121818 w 998239"/>
              <a:gd name="connsiteY141" fmla="*/ 2292046 h 2601565"/>
              <a:gd name="connsiteX142" fmla="*/ 160830 w 998239"/>
              <a:gd name="connsiteY142" fmla="*/ 2255375 h 2601565"/>
              <a:gd name="connsiteX143" fmla="*/ 197971 w 998239"/>
              <a:gd name="connsiteY143" fmla="*/ 2213486 h 2601565"/>
              <a:gd name="connsiteX144" fmla="*/ 234107 w 998239"/>
              <a:gd name="connsiteY144" fmla="*/ 2169419 h 2601565"/>
              <a:gd name="connsiteX145" fmla="*/ 274428 w 998239"/>
              <a:gd name="connsiteY145" fmla="*/ 2123636 h 2601565"/>
              <a:gd name="connsiteX146" fmla="*/ 282447 w 998239"/>
              <a:gd name="connsiteY146" fmla="*/ 2113474 h 2601565"/>
              <a:gd name="connsiteX147" fmla="*/ 294255 w 998239"/>
              <a:gd name="connsiteY147" fmla="*/ 2098111 h 2601565"/>
              <a:gd name="connsiteX148" fmla="*/ 304716 w 998239"/>
              <a:gd name="connsiteY148" fmla="*/ 2083635 h 2601565"/>
              <a:gd name="connsiteX149" fmla="*/ 328894 w 998239"/>
              <a:gd name="connsiteY149" fmla="*/ 2047263 h 2601565"/>
              <a:gd name="connsiteX150" fmla="*/ 330780 w 998239"/>
              <a:gd name="connsiteY150" fmla="*/ 2044202 h 2601565"/>
              <a:gd name="connsiteX151" fmla="*/ 331717 w 998239"/>
              <a:gd name="connsiteY151" fmla="*/ 2042063 h 2601565"/>
              <a:gd name="connsiteX152" fmla="*/ 391204 w 998239"/>
              <a:gd name="connsiteY152" fmla="*/ 1933218 h 2601565"/>
              <a:gd name="connsiteX153" fmla="*/ 390156 w 998239"/>
              <a:gd name="connsiteY153" fmla="*/ 1860349 h 2601565"/>
              <a:gd name="connsiteX154" fmla="*/ 396502 w 998239"/>
              <a:gd name="connsiteY154" fmla="*/ 1818105 h 2601565"/>
              <a:gd name="connsiteX155" fmla="*/ 402330 w 998239"/>
              <a:gd name="connsiteY155" fmla="*/ 1747141 h 2601565"/>
              <a:gd name="connsiteX156" fmla="*/ 412844 w 998239"/>
              <a:gd name="connsiteY156" fmla="*/ 1718578 h 2601565"/>
              <a:gd name="connsiteX157" fmla="*/ 421839 w 998239"/>
              <a:gd name="connsiteY157" fmla="*/ 1686822 h 2601565"/>
              <a:gd name="connsiteX158" fmla="*/ 430327 w 998239"/>
              <a:gd name="connsiteY158" fmla="*/ 1651516 h 2601565"/>
              <a:gd name="connsiteX159" fmla="*/ 438181 w 998239"/>
              <a:gd name="connsiteY159" fmla="*/ 1613906 h 2601565"/>
              <a:gd name="connsiteX160" fmla="*/ 444515 w 998239"/>
              <a:gd name="connsiteY160" fmla="*/ 1573279 h 2601565"/>
              <a:gd name="connsiteX161" fmla="*/ 449329 w 998239"/>
              <a:gd name="connsiteY161" fmla="*/ 1531942 h 2601565"/>
              <a:gd name="connsiteX162" fmla="*/ 454016 w 998239"/>
              <a:gd name="connsiteY162" fmla="*/ 1488654 h 2601565"/>
              <a:gd name="connsiteX163" fmla="*/ 457183 w 998239"/>
              <a:gd name="connsiteY163" fmla="*/ 1444833 h 2601565"/>
              <a:gd name="connsiteX164" fmla="*/ 459843 w 998239"/>
              <a:gd name="connsiteY164" fmla="*/ 1399239 h 2601565"/>
              <a:gd name="connsiteX165" fmla="*/ 459843 w 998239"/>
              <a:gd name="connsiteY165" fmla="*/ 1354354 h 2601565"/>
              <a:gd name="connsiteX166" fmla="*/ 459843 w 998239"/>
              <a:gd name="connsiteY166" fmla="*/ 1310001 h 2601565"/>
              <a:gd name="connsiteX167" fmla="*/ 457183 w 998239"/>
              <a:gd name="connsiteY167" fmla="*/ 1265471 h 2601565"/>
              <a:gd name="connsiteX168" fmla="*/ 453509 w 998239"/>
              <a:gd name="connsiteY168" fmla="*/ 1222715 h 2601565"/>
              <a:gd name="connsiteX169" fmla="*/ 448822 w 998239"/>
              <a:gd name="connsiteY169" fmla="*/ 1181023 h 2601565"/>
              <a:gd name="connsiteX170" fmla="*/ 441854 w 998239"/>
              <a:gd name="connsiteY170" fmla="*/ 1140751 h 2601565"/>
              <a:gd name="connsiteX171" fmla="*/ 432353 w 998239"/>
              <a:gd name="connsiteY171" fmla="*/ 1103318 h 2601565"/>
              <a:gd name="connsiteX172" fmla="*/ 421839 w 998239"/>
              <a:gd name="connsiteY172" fmla="*/ 1067835 h 2601565"/>
              <a:gd name="connsiteX173" fmla="*/ 409170 w 998239"/>
              <a:gd name="connsiteY173" fmla="*/ 1036079 h 2601565"/>
              <a:gd name="connsiteX174" fmla="*/ 405274 w 998239"/>
              <a:gd name="connsiteY174" fmla="*/ 1028382 h 2601565"/>
              <a:gd name="connsiteX175" fmla="*/ 325111 w 998239"/>
              <a:gd name="connsiteY175" fmla="*/ 669960 h 2601565"/>
              <a:gd name="connsiteX176" fmla="*/ 324674 w 998239"/>
              <a:gd name="connsiteY176" fmla="*/ 667064 h 2601565"/>
              <a:gd name="connsiteX177" fmla="*/ 321000 w 998239"/>
              <a:gd name="connsiteY177" fmla="*/ 613131 h 2601565"/>
              <a:gd name="connsiteX178" fmla="*/ 317833 w 998239"/>
              <a:gd name="connsiteY178" fmla="*/ 556715 h 2601565"/>
              <a:gd name="connsiteX179" fmla="*/ 317833 w 998239"/>
              <a:gd name="connsiteY179" fmla="*/ 499057 h 2601565"/>
              <a:gd name="connsiteX180" fmla="*/ 319986 w 998239"/>
              <a:gd name="connsiteY180" fmla="*/ 440866 h 2601565"/>
              <a:gd name="connsiteX181" fmla="*/ 324674 w 998239"/>
              <a:gd name="connsiteY181" fmla="*/ 383208 h 2601565"/>
              <a:gd name="connsiteX182" fmla="*/ 331642 w 998239"/>
              <a:gd name="connsiteY182" fmla="*/ 325726 h 2601565"/>
              <a:gd name="connsiteX183" fmla="*/ 338989 w 998239"/>
              <a:gd name="connsiteY183" fmla="*/ 270197 h 2601565"/>
              <a:gd name="connsiteX184" fmla="*/ 349504 w 998239"/>
              <a:gd name="connsiteY184" fmla="*/ 216264 h 2601565"/>
              <a:gd name="connsiteX185" fmla="*/ 362172 w 998239"/>
              <a:gd name="connsiteY185" fmla="*/ 165524 h 2601565"/>
              <a:gd name="connsiteX186" fmla="*/ 375347 w 998239"/>
              <a:gd name="connsiteY186" fmla="*/ 117446 h 2601565"/>
              <a:gd name="connsiteX187" fmla="*/ 390675 w 998239"/>
              <a:gd name="connsiteY187" fmla="*/ 73980 h 2601565"/>
              <a:gd name="connsiteX188" fmla="*/ 407017 w 998239"/>
              <a:gd name="connsiteY188" fmla="*/ 34418 h 2601565"/>
              <a:gd name="connsiteX189" fmla="*/ 426653 w 998239"/>
              <a:gd name="connsiteY189" fmla="*/ 0 h 2601565"/>
              <a:gd name="connsiteX190" fmla="*/ 424499 w 998239"/>
              <a:gd name="connsiteY190" fmla="*/ 8516 h 2601565"/>
              <a:gd name="connsiteX191" fmla="*/ 423485 w 998239"/>
              <a:gd name="connsiteY191" fmla="*/ 14193 h 2601565"/>
              <a:gd name="connsiteX192" fmla="*/ 422345 w 998239"/>
              <a:gd name="connsiteY192" fmla="*/ 17918 h 2601565"/>
              <a:gd name="connsiteX193" fmla="*/ 422345 w 998239"/>
              <a:gd name="connsiteY193" fmla="*/ 20048 h 2601565"/>
              <a:gd name="connsiteX194" fmla="*/ 423485 w 998239"/>
              <a:gd name="connsiteY194" fmla="*/ 21112 h 2601565"/>
              <a:gd name="connsiteX195" fmla="*/ 423485 w 998239"/>
              <a:gd name="connsiteY195" fmla="*/ 22177 h 2601565"/>
              <a:gd name="connsiteX196" fmla="*/ 424499 w 998239"/>
              <a:gd name="connsiteY196" fmla="*/ 22177 h 2601565"/>
              <a:gd name="connsiteX197" fmla="*/ 424499 w 998239"/>
              <a:gd name="connsiteY197" fmla="*/ 23773 h 2601565"/>
              <a:gd name="connsiteX198" fmla="*/ 423485 w 998239"/>
              <a:gd name="connsiteY198" fmla="*/ 26967 h 2601565"/>
              <a:gd name="connsiteX199" fmla="*/ 422345 w 998239"/>
              <a:gd name="connsiteY199" fmla="*/ 31756 h 2601565"/>
              <a:gd name="connsiteX200" fmla="*/ 420825 w 998239"/>
              <a:gd name="connsiteY200" fmla="*/ 39208 h 2601565"/>
              <a:gd name="connsiteX201" fmla="*/ 417658 w 998239"/>
              <a:gd name="connsiteY201" fmla="*/ 49676 h 2601565"/>
              <a:gd name="connsiteX202" fmla="*/ 412844 w 998239"/>
              <a:gd name="connsiteY202" fmla="*/ 64578 h 2601565"/>
              <a:gd name="connsiteX203" fmla="*/ 408157 w 998239"/>
              <a:gd name="connsiteY203" fmla="*/ 82496 h 2601565"/>
              <a:gd name="connsiteX204" fmla="*/ 400683 w 998239"/>
              <a:gd name="connsiteY204" fmla="*/ 105737 h 2601565"/>
              <a:gd name="connsiteX205" fmla="*/ 391815 w 998239"/>
              <a:gd name="connsiteY205" fmla="*/ 133768 h 2601565"/>
              <a:gd name="connsiteX206" fmla="*/ 381174 w 998239"/>
              <a:gd name="connsiteY206" fmla="*/ 177588 h 2601565"/>
              <a:gd name="connsiteX207" fmla="*/ 373826 w 998239"/>
              <a:gd name="connsiteY207" fmla="*/ 224602 h 2601565"/>
              <a:gd name="connsiteX208" fmla="*/ 367999 w 998239"/>
              <a:gd name="connsiteY208" fmla="*/ 272858 h 2601565"/>
              <a:gd name="connsiteX209" fmla="*/ 360145 w 998239"/>
              <a:gd name="connsiteY209" fmla="*/ 324130 h 2601565"/>
              <a:gd name="connsiteX210" fmla="*/ 359005 w 998239"/>
              <a:gd name="connsiteY210" fmla="*/ 335129 h 2601565"/>
              <a:gd name="connsiteX211" fmla="*/ 357484 w 998239"/>
              <a:gd name="connsiteY211" fmla="*/ 351628 h 2601565"/>
              <a:gd name="connsiteX212" fmla="*/ 356344 w 998239"/>
              <a:gd name="connsiteY212" fmla="*/ 369015 h 2601565"/>
              <a:gd name="connsiteX213" fmla="*/ 355331 w 998239"/>
              <a:gd name="connsiteY213" fmla="*/ 387997 h 2601565"/>
              <a:gd name="connsiteX214" fmla="*/ 355331 w 998239"/>
              <a:gd name="connsiteY214" fmla="*/ 407513 h 2601565"/>
              <a:gd name="connsiteX215" fmla="*/ 357484 w 998239"/>
              <a:gd name="connsiteY215" fmla="*/ 425077 h 2601565"/>
              <a:gd name="connsiteX216" fmla="*/ 360145 w 998239"/>
              <a:gd name="connsiteY216" fmla="*/ 440334 h 2601565"/>
              <a:gd name="connsiteX217" fmla="*/ 364832 w 998239"/>
              <a:gd name="connsiteY217" fmla="*/ 450979 h 2601565"/>
              <a:gd name="connsiteX218" fmla="*/ 390168 w 998239"/>
              <a:gd name="connsiteY218" fmla="*/ 448849 h 2601565"/>
              <a:gd name="connsiteX219" fmla="*/ 414997 w 998239"/>
              <a:gd name="connsiteY219" fmla="*/ 440334 h 2601565"/>
              <a:gd name="connsiteX220" fmla="*/ 438687 w 998239"/>
              <a:gd name="connsiteY220" fmla="*/ 426673 h 2601565"/>
              <a:gd name="connsiteX221" fmla="*/ 463010 w 998239"/>
              <a:gd name="connsiteY221" fmla="*/ 407513 h 2601565"/>
              <a:gd name="connsiteX222" fmla="*/ 485179 w 998239"/>
              <a:gd name="connsiteY222" fmla="*/ 385336 h 2601565"/>
              <a:gd name="connsiteX223" fmla="*/ 506842 w 998239"/>
              <a:gd name="connsiteY223" fmla="*/ 358370 h 2601565"/>
              <a:gd name="connsiteX224" fmla="*/ 527364 w 998239"/>
              <a:gd name="connsiteY224" fmla="*/ 329807 h 2601565"/>
              <a:gd name="connsiteX225" fmla="*/ 546367 w 998239"/>
              <a:gd name="connsiteY225" fmla="*/ 299825 h 2601565"/>
              <a:gd name="connsiteX226" fmla="*/ 564862 w 998239"/>
              <a:gd name="connsiteY226" fmla="*/ 268068 h 2601565"/>
              <a:gd name="connsiteX227" fmla="*/ 580697 w 998239"/>
              <a:gd name="connsiteY227" fmla="*/ 235247 h 2601565"/>
              <a:gd name="connsiteX228" fmla="*/ 595519 w 998239"/>
              <a:gd name="connsiteY228" fmla="*/ 203491 h 2601565"/>
              <a:gd name="connsiteX229" fmla="*/ 607680 w 998239"/>
              <a:gd name="connsiteY229" fmla="*/ 172798 h 2601565"/>
              <a:gd name="connsiteX230" fmla="*/ 613508 w 998239"/>
              <a:gd name="connsiteY230" fmla="*/ 172798 h 2601565"/>
              <a:gd name="connsiteX231" fmla="*/ 613508 w 998239"/>
              <a:gd name="connsiteY231" fmla="*/ 175992 h 2601565"/>
              <a:gd name="connsiteX232" fmla="*/ 604006 w 998239"/>
              <a:gd name="connsiteY232" fmla="*/ 206684 h 2601565"/>
              <a:gd name="connsiteX233" fmla="*/ 593365 w 998239"/>
              <a:gd name="connsiteY233" fmla="*/ 238440 h 2601565"/>
              <a:gd name="connsiteX234" fmla="*/ 581837 w 998239"/>
              <a:gd name="connsiteY234" fmla="*/ 269132 h 2601565"/>
              <a:gd name="connsiteX235" fmla="*/ 570183 w 998239"/>
              <a:gd name="connsiteY235" fmla="*/ 298760 h 2601565"/>
              <a:gd name="connsiteX236" fmla="*/ 558021 w 998239"/>
              <a:gd name="connsiteY236" fmla="*/ 327678 h 2601565"/>
              <a:gd name="connsiteX237" fmla="*/ 544339 w 998239"/>
              <a:gd name="connsiteY237" fmla="*/ 354645 h 2601565"/>
              <a:gd name="connsiteX238" fmla="*/ 530025 w 998239"/>
              <a:gd name="connsiteY238" fmla="*/ 380546 h 2601565"/>
              <a:gd name="connsiteX239" fmla="*/ 512669 w 998239"/>
              <a:gd name="connsiteY239" fmla="*/ 404319 h 2601565"/>
              <a:gd name="connsiteX240" fmla="*/ 494680 w 998239"/>
              <a:gd name="connsiteY240" fmla="*/ 427738 h 2601565"/>
              <a:gd name="connsiteX241" fmla="*/ 473524 w 998239"/>
              <a:gd name="connsiteY241" fmla="*/ 446720 h 2601565"/>
              <a:gd name="connsiteX242" fmla="*/ 449329 w 998239"/>
              <a:gd name="connsiteY242" fmla="*/ 464107 h 2601565"/>
              <a:gd name="connsiteX243" fmla="*/ 422345 w 998239"/>
              <a:gd name="connsiteY243" fmla="*/ 479542 h 2601565"/>
              <a:gd name="connsiteX244" fmla="*/ 393842 w 998239"/>
              <a:gd name="connsiteY244" fmla="*/ 491073 h 2601565"/>
              <a:gd name="connsiteX245" fmla="*/ 360145 w 998239"/>
              <a:gd name="connsiteY245" fmla="*/ 499057 h 2601565"/>
              <a:gd name="connsiteX246" fmla="*/ 361158 w 998239"/>
              <a:gd name="connsiteY246" fmla="*/ 554586 h 2601565"/>
              <a:gd name="connsiteX247" fmla="*/ 365845 w 998239"/>
              <a:gd name="connsiteY247" fmla="*/ 607455 h 2601565"/>
              <a:gd name="connsiteX248" fmla="*/ 373826 w 998239"/>
              <a:gd name="connsiteY248" fmla="*/ 657662 h 2601565"/>
              <a:gd name="connsiteX249" fmla="*/ 384341 w 998239"/>
              <a:gd name="connsiteY249" fmla="*/ 705208 h 2601565"/>
              <a:gd name="connsiteX250" fmla="*/ 397516 w 998239"/>
              <a:gd name="connsiteY250" fmla="*/ 750625 h 2601565"/>
              <a:gd name="connsiteX251" fmla="*/ 411831 w 998239"/>
              <a:gd name="connsiteY251" fmla="*/ 794090 h 2601565"/>
              <a:gd name="connsiteX252" fmla="*/ 428172 w 998239"/>
              <a:gd name="connsiteY252" fmla="*/ 835250 h 2601565"/>
              <a:gd name="connsiteX253" fmla="*/ 444515 w 998239"/>
              <a:gd name="connsiteY253" fmla="*/ 875345 h 2601565"/>
              <a:gd name="connsiteX254" fmla="*/ 449329 w 998239"/>
              <a:gd name="connsiteY254" fmla="*/ 884925 h 2601565"/>
              <a:gd name="connsiteX255" fmla="*/ 453509 w 998239"/>
              <a:gd name="connsiteY255" fmla="*/ 896634 h 2601565"/>
              <a:gd name="connsiteX256" fmla="*/ 459336 w 998239"/>
              <a:gd name="connsiteY256" fmla="*/ 909231 h 2601565"/>
              <a:gd name="connsiteX257" fmla="*/ 464657 w 998239"/>
              <a:gd name="connsiteY257" fmla="*/ 922536 h 2601565"/>
              <a:gd name="connsiteX258" fmla="*/ 471498 w 998239"/>
              <a:gd name="connsiteY258" fmla="*/ 935132 h 2601565"/>
              <a:gd name="connsiteX259" fmla="*/ 479352 w 998239"/>
              <a:gd name="connsiteY259" fmla="*/ 945776 h 2601565"/>
              <a:gd name="connsiteX260" fmla="*/ 488853 w 998239"/>
              <a:gd name="connsiteY260" fmla="*/ 955180 h 2601565"/>
              <a:gd name="connsiteX261" fmla="*/ 499494 w 998239"/>
              <a:gd name="connsiteY261" fmla="*/ 962099 h 2601565"/>
              <a:gd name="connsiteX262" fmla="*/ 512163 w 998239"/>
              <a:gd name="connsiteY262" fmla="*/ 964760 h 2601565"/>
              <a:gd name="connsiteX263" fmla="*/ 525338 w 998239"/>
              <a:gd name="connsiteY263" fmla="*/ 964228 h 2601565"/>
              <a:gd name="connsiteX264" fmla="*/ 549027 w 998239"/>
              <a:gd name="connsiteY264" fmla="*/ 956244 h 2601565"/>
              <a:gd name="connsiteX265" fmla="*/ 570183 w 998239"/>
              <a:gd name="connsiteY265" fmla="*/ 943116 h 2601565"/>
              <a:gd name="connsiteX266" fmla="*/ 590705 w 998239"/>
              <a:gd name="connsiteY266" fmla="*/ 926617 h 2601565"/>
              <a:gd name="connsiteX267" fmla="*/ 607680 w 998239"/>
              <a:gd name="connsiteY267" fmla="*/ 907101 h 2601565"/>
              <a:gd name="connsiteX268" fmla="*/ 624022 w 998239"/>
              <a:gd name="connsiteY268" fmla="*/ 885989 h 2601565"/>
              <a:gd name="connsiteX269" fmla="*/ 639350 w 998239"/>
              <a:gd name="connsiteY269" fmla="*/ 863813 h 2601565"/>
              <a:gd name="connsiteX270" fmla="*/ 653032 w 998239"/>
              <a:gd name="connsiteY270" fmla="*/ 842701 h 2601565"/>
              <a:gd name="connsiteX271" fmla="*/ 664687 w 998239"/>
              <a:gd name="connsiteY271" fmla="*/ 822476 h 2601565"/>
              <a:gd name="connsiteX272" fmla="*/ 690530 w 998239"/>
              <a:gd name="connsiteY272" fmla="*/ 776527 h 2601565"/>
              <a:gd name="connsiteX273" fmla="*/ 715359 w 998239"/>
              <a:gd name="connsiteY273" fmla="*/ 724723 h 2601565"/>
              <a:gd name="connsiteX274" fmla="*/ 740189 w 998239"/>
              <a:gd name="connsiteY274" fmla="*/ 668129 h 2601565"/>
              <a:gd name="connsiteX275" fmla="*/ 763372 w 998239"/>
              <a:gd name="connsiteY275" fmla="*/ 606390 h 2601565"/>
              <a:gd name="connsiteX276" fmla="*/ 784528 w 998239"/>
              <a:gd name="connsiteY276" fmla="*/ 541280 h 2601565"/>
              <a:gd name="connsiteX277" fmla="*/ 803530 w 998239"/>
              <a:gd name="connsiteY277" fmla="*/ 472090 h 2601565"/>
              <a:gd name="connsiteX278" fmla="*/ 820886 w 998239"/>
              <a:gd name="connsiteY278" fmla="*/ 399707 h 2601565"/>
              <a:gd name="connsiteX279" fmla="*/ 833553 w 998239"/>
              <a:gd name="connsiteY279" fmla="*/ 324662 h 2601565"/>
              <a:gd name="connsiteX280" fmla="*/ 843055 w 998239"/>
              <a:gd name="connsiteY280" fmla="*/ 247843 h 2601565"/>
              <a:gd name="connsiteX281" fmla="*/ 848882 w 998239"/>
              <a:gd name="connsiteY281" fmla="*/ 169250 h 2601565"/>
              <a:gd name="connsiteX282" fmla="*/ 853569 w 998239"/>
              <a:gd name="connsiteY282" fmla="*/ 172798 h 2601565"/>
              <a:gd name="connsiteX283" fmla="*/ 857370 w 998239"/>
              <a:gd name="connsiteY283" fmla="*/ 181846 h 2601565"/>
              <a:gd name="connsiteX284" fmla="*/ 860537 w 998239"/>
              <a:gd name="connsiteY284" fmla="*/ 195152 h 2601565"/>
              <a:gd name="connsiteX285" fmla="*/ 862057 w 998239"/>
              <a:gd name="connsiteY285" fmla="*/ 212538 h 2601565"/>
              <a:gd name="connsiteX286" fmla="*/ 863070 w 998239"/>
              <a:gd name="connsiteY286" fmla="*/ 232586 h 2601565"/>
              <a:gd name="connsiteX287" fmla="*/ 863070 w 998239"/>
              <a:gd name="connsiteY287" fmla="*/ 255827 h 2601565"/>
              <a:gd name="connsiteX288" fmla="*/ 863070 w 998239"/>
              <a:gd name="connsiteY288" fmla="*/ 280664 h 2601565"/>
              <a:gd name="connsiteX289" fmla="*/ 862057 w 998239"/>
              <a:gd name="connsiteY289" fmla="*/ 307630 h 2601565"/>
              <a:gd name="connsiteX290" fmla="*/ 860537 w 998239"/>
              <a:gd name="connsiteY290" fmla="*/ 335129 h 2601565"/>
              <a:gd name="connsiteX291" fmla="*/ 858383 w 998239"/>
              <a:gd name="connsiteY291" fmla="*/ 363160 h 2601565"/>
              <a:gd name="connsiteX292" fmla="*/ 855216 w 998239"/>
              <a:gd name="connsiteY292" fmla="*/ 391191 h 2601565"/>
              <a:gd name="connsiteX293" fmla="*/ 853569 w 998239"/>
              <a:gd name="connsiteY293" fmla="*/ 418157 h 2601565"/>
              <a:gd name="connsiteX294" fmla="*/ 850402 w 998239"/>
              <a:gd name="connsiteY294" fmla="*/ 442995 h 2601565"/>
              <a:gd name="connsiteX295" fmla="*/ 847869 w 998239"/>
              <a:gd name="connsiteY295" fmla="*/ 466236 h 2601565"/>
              <a:gd name="connsiteX296" fmla="*/ 844701 w 998239"/>
              <a:gd name="connsiteY296" fmla="*/ 486283 h 2601565"/>
              <a:gd name="connsiteX297" fmla="*/ 842041 w 998239"/>
              <a:gd name="connsiteY297" fmla="*/ 502782 h 2601565"/>
              <a:gd name="connsiteX298" fmla="*/ 839888 w 998239"/>
              <a:gd name="connsiteY298" fmla="*/ 515910 h 2601565"/>
              <a:gd name="connsiteX299" fmla="*/ 801883 w 998239"/>
              <a:gd name="connsiteY299" fmla="*/ 666000 h 2601565"/>
              <a:gd name="connsiteX300" fmla="*/ 832540 w 998239"/>
              <a:gd name="connsiteY300" fmla="*/ 662984 h 2601565"/>
              <a:gd name="connsiteX301" fmla="*/ 861044 w 998239"/>
              <a:gd name="connsiteY301" fmla="*/ 655533 h 2601565"/>
              <a:gd name="connsiteX302" fmla="*/ 887900 w 998239"/>
              <a:gd name="connsiteY302" fmla="*/ 644888 h 2601565"/>
              <a:gd name="connsiteX303" fmla="*/ 913743 w 998239"/>
              <a:gd name="connsiteY303" fmla="*/ 631228 h 2601565"/>
              <a:gd name="connsiteX304" fmla="*/ 937052 w 998239"/>
              <a:gd name="connsiteY304" fmla="*/ 615793 h 2601565"/>
              <a:gd name="connsiteX305" fmla="*/ 958081 w 998239"/>
              <a:gd name="connsiteY305" fmla="*/ 598939 h 2601565"/>
              <a:gd name="connsiteX306" fmla="*/ 978224 w 998239"/>
              <a:gd name="connsiteY306" fmla="*/ 581553 h 2601565"/>
              <a:gd name="connsiteX307" fmla="*/ 996719 w 998239"/>
              <a:gd name="connsiteY307" fmla="*/ 565054 h 2601565"/>
              <a:gd name="connsiteX308" fmla="*/ 998239 w 998239"/>
              <a:gd name="connsiteY308" fmla="*/ 573037 h 2601565"/>
              <a:gd name="connsiteX309" fmla="*/ 981391 w 998239"/>
              <a:gd name="connsiteY309" fmla="*/ 598939 h 2601565"/>
              <a:gd name="connsiteX310" fmla="*/ 960742 w 998239"/>
              <a:gd name="connsiteY310" fmla="*/ 623776 h 2601565"/>
              <a:gd name="connsiteX311" fmla="*/ 935912 w 998239"/>
              <a:gd name="connsiteY311" fmla="*/ 645953 h 2601565"/>
              <a:gd name="connsiteX312" fmla="*/ 908042 w 998239"/>
              <a:gd name="connsiteY312" fmla="*/ 666000 h 2601565"/>
              <a:gd name="connsiteX313" fmla="*/ 878399 w 998239"/>
              <a:gd name="connsiteY313" fmla="*/ 684096 h 2601565"/>
              <a:gd name="connsiteX314" fmla="*/ 846728 w 998239"/>
              <a:gd name="connsiteY314" fmla="*/ 699886 h 2601565"/>
              <a:gd name="connsiteX315" fmla="*/ 814044 w 998239"/>
              <a:gd name="connsiteY315" fmla="*/ 712127 h 2601565"/>
              <a:gd name="connsiteX316" fmla="*/ 780728 w 998239"/>
              <a:gd name="connsiteY316" fmla="*/ 720997 h 2601565"/>
              <a:gd name="connsiteX317" fmla="*/ 773886 w 998239"/>
              <a:gd name="connsiteY317" fmla="*/ 742287 h 2601565"/>
              <a:gd name="connsiteX318" fmla="*/ 764385 w 998239"/>
              <a:gd name="connsiteY318" fmla="*/ 767124 h 2601565"/>
              <a:gd name="connsiteX319" fmla="*/ 753871 w 998239"/>
              <a:gd name="connsiteY319" fmla="*/ 793026 h 2601565"/>
              <a:gd name="connsiteX320" fmla="*/ 740189 w 998239"/>
              <a:gd name="connsiteY320" fmla="*/ 821057 h 2601565"/>
              <a:gd name="connsiteX321" fmla="*/ 725874 w 998239"/>
              <a:gd name="connsiteY321" fmla="*/ 850507 h 2601565"/>
              <a:gd name="connsiteX322" fmla="*/ 710546 w 998239"/>
              <a:gd name="connsiteY322" fmla="*/ 879603 h 2601565"/>
              <a:gd name="connsiteX323" fmla="*/ 705253 w 998239"/>
              <a:gd name="connsiteY323" fmla="*/ 888509 h 2601565"/>
              <a:gd name="connsiteX324" fmla="*/ 657504 w 998239"/>
              <a:gd name="connsiteY324" fmla="*/ 965731 h 2601565"/>
              <a:gd name="connsiteX325" fmla="*/ 646192 w 998239"/>
              <a:gd name="connsiteY325" fmla="*/ 981082 h 2601565"/>
              <a:gd name="connsiteX326" fmla="*/ 631877 w 998239"/>
              <a:gd name="connsiteY326" fmla="*/ 1000774 h 2601565"/>
              <a:gd name="connsiteX327" fmla="*/ 618195 w 998239"/>
              <a:gd name="connsiteY327" fmla="*/ 1014967 h 2601565"/>
              <a:gd name="connsiteX328" fmla="*/ 620348 w 998239"/>
              <a:gd name="connsiteY328" fmla="*/ 1025612 h 2601565"/>
              <a:gd name="connsiteX0" fmla="*/ 587538 w 998239"/>
              <a:gd name="connsiteY0" fmla="*/ 1212780 h 2601565"/>
              <a:gd name="connsiteX1" fmla="*/ 579177 w 998239"/>
              <a:gd name="connsiteY1" fmla="*/ 1247552 h 2601565"/>
              <a:gd name="connsiteX2" fmla="*/ 574363 w 998239"/>
              <a:gd name="connsiteY2" fmla="*/ 1283035 h 2601565"/>
              <a:gd name="connsiteX3" fmla="*/ 572336 w 998239"/>
              <a:gd name="connsiteY3" fmla="*/ 1320468 h 2601565"/>
              <a:gd name="connsiteX4" fmla="*/ 571196 w 998239"/>
              <a:gd name="connsiteY4" fmla="*/ 1358079 h 2601565"/>
              <a:gd name="connsiteX5" fmla="*/ 572336 w 998239"/>
              <a:gd name="connsiteY5" fmla="*/ 1395691 h 2601565"/>
              <a:gd name="connsiteX6" fmla="*/ 574363 w 998239"/>
              <a:gd name="connsiteY6" fmla="*/ 1434189 h 2601565"/>
              <a:gd name="connsiteX7" fmla="*/ 577023 w 998239"/>
              <a:gd name="connsiteY7" fmla="*/ 1472331 h 2601565"/>
              <a:gd name="connsiteX8" fmla="*/ 580190 w 998239"/>
              <a:gd name="connsiteY8" fmla="*/ 1509765 h 2601565"/>
              <a:gd name="connsiteX9" fmla="*/ 580697 w 998239"/>
              <a:gd name="connsiteY9" fmla="*/ 1564763 h 2601565"/>
              <a:gd name="connsiteX10" fmla="*/ 578037 w 998239"/>
              <a:gd name="connsiteY10" fmla="*/ 1619760 h 2601565"/>
              <a:gd name="connsiteX11" fmla="*/ 573350 w 998239"/>
              <a:gd name="connsiteY11" fmla="*/ 1672629 h 2601565"/>
              <a:gd name="connsiteX12" fmla="*/ 567522 w 998239"/>
              <a:gd name="connsiteY12" fmla="*/ 1724432 h 2601565"/>
              <a:gd name="connsiteX13" fmla="*/ 564474 w 998239"/>
              <a:gd name="connsiteY13" fmla="*/ 1798067 h 2601565"/>
              <a:gd name="connsiteX14" fmla="*/ 565843 w 998239"/>
              <a:gd name="connsiteY14" fmla="*/ 1798067 h 2601565"/>
              <a:gd name="connsiteX15" fmla="*/ 596167 w 998239"/>
              <a:gd name="connsiteY15" fmla="*/ 2004317 h 2601565"/>
              <a:gd name="connsiteX16" fmla="*/ 614772 w 998239"/>
              <a:gd name="connsiteY16" fmla="*/ 2015335 h 2601565"/>
              <a:gd name="connsiteX17" fmla="*/ 633212 w 998239"/>
              <a:gd name="connsiteY17" fmla="*/ 2026005 h 2601565"/>
              <a:gd name="connsiteX18" fmla="*/ 649037 w 998239"/>
              <a:gd name="connsiteY18" fmla="*/ 2036824 h 2601565"/>
              <a:gd name="connsiteX19" fmla="*/ 682546 w 998239"/>
              <a:gd name="connsiteY19" fmla="*/ 2063750 h 2601565"/>
              <a:gd name="connsiteX20" fmla="*/ 712427 w 998239"/>
              <a:gd name="connsiteY20" fmla="*/ 2092373 h 2601565"/>
              <a:gd name="connsiteX21" fmla="*/ 738220 w 998239"/>
              <a:gd name="connsiteY21" fmla="*/ 2120464 h 2601565"/>
              <a:gd name="connsiteX22" fmla="*/ 761610 w 998239"/>
              <a:gd name="connsiteY22" fmla="*/ 2148686 h 2601565"/>
              <a:gd name="connsiteX23" fmla="*/ 783089 w 998239"/>
              <a:gd name="connsiteY23" fmla="*/ 2177264 h 2601565"/>
              <a:gd name="connsiteX24" fmla="*/ 803347 w 998239"/>
              <a:gd name="connsiteY24" fmla="*/ 2204774 h 2601565"/>
              <a:gd name="connsiteX25" fmla="*/ 821429 w 998239"/>
              <a:gd name="connsiteY25" fmla="*/ 2231393 h 2601565"/>
              <a:gd name="connsiteX26" fmla="*/ 812873 w 998239"/>
              <a:gd name="connsiteY26" fmla="*/ 2236092 h 2601565"/>
              <a:gd name="connsiteX27" fmla="*/ 783805 w 998239"/>
              <a:gd name="connsiteY27" fmla="*/ 2203301 h 2601565"/>
              <a:gd name="connsiteX28" fmla="*/ 753719 w 998239"/>
              <a:gd name="connsiteY28" fmla="*/ 2172059 h 2601565"/>
              <a:gd name="connsiteX29" fmla="*/ 722647 w 998239"/>
              <a:gd name="connsiteY29" fmla="*/ 2142999 h 2601565"/>
              <a:gd name="connsiteX30" fmla="*/ 690330 w 998239"/>
              <a:gd name="connsiteY30" fmla="*/ 2116510 h 2601565"/>
              <a:gd name="connsiteX31" fmla="*/ 655982 w 998239"/>
              <a:gd name="connsiteY31" fmla="*/ 2093118 h 2601565"/>
              <a:gd name="connsiteX32" fmla="*/ 620297 w 998239"/>
              <a:gd name="connsiteY32" fmla="*/ 2072215 h 2601565"/>
              <a:gd name="connsiteX33" fmla="*/ 583862 w 998239"/>
              <a:gd name="connsiteY33" fmla="*/ 2054108 h 2601565"/>
              <a:gd name="connsiteX34" fmla="*/ 545427 w 998239"/>
              <a:gd name="connsiteY34" fmla="*/ 2040553 h 2601565"/>
              <a:gd name="connsiteX35" fmla="*/ 511522 w 998239"/>
              <a:gd name="connsiteY35" fmla="*/ 2221026 h 2601565"/>
              <a:gd name="connsiteX36" fmla="*/ 546020 w 998239"/>
              <a:gd name="connsiteY36" fmla="*/ 2245768 h 2601565"/>
              <a:gd name="connsiteX37" fmla="*/ 576539 w 998239"/>
              <a:gd name="connsiteY37" fmla="*/ 2272514 h 2601565"/>
              <a:gd name="connsiteX38" fmla="*/ 601206 w 998239"/>
              <a:gd name="connsiteY38" fmla="*/ 2299617 h 2601565"/>
              <a:gd name="connsiteX39" fmla="*/ 620912 w 998239"/>
              <a:gd name="connsiteY39" fmla="*/ 2328269 h 2601565"/>
              <a:gd name="connsiteX40" fmla="*/ 635746 w 998239"/>
              <a:gd name="connsiteY40" fmla="*/ 2357733 h 2601565"/>
              <a:gd name="connsiteX41" fmla="*/ 645162 w 998239"/>
              <a:gd name="connsiteY41" fmla="*/ 2386515 h 2601565"/>
              <a:gd name="connsiteX42" fmla="*/ 649446 w 998239"/>
              <a:gd name="connsiteY42" fmla="*/ 2415678 h 2601565"/>
              <a:gd name="connsiteX43" fmla="*/ 648196 w 998239"/>
              <a:gd name="connsiteY43" fmla="*/ 2444260 h 2601565"/>
              <a:gd name="connsiteX44" fmla="*/ 641984 w 998239"/>
              <a:gd name="connsiteY44" fmla="*/ 2470935 h 2601565"/>
              <a:gd name="connsiteX45" fmla="*/ 637257 w 998239"/>
              <a:gd name="connsiteY45" fmla="*/ 2472280 h 2601565"/>
              <a:gd name="connsiteX46" fmla="*/ 635317 w 998239"/>
              <a:gd name="connsiteY46" fmla="*/ 2465092 h 2601565"/>
              <a:gd name="connsiteX47" fmla="*/ 641087 w 998239"/>
              <a:gd name="connsiteY47" fmla="*/ 2449008 h 2601565"/>
              <a:gd name="connsiteX48" fmla="*/ 641384 w 998239"/>
              <a:gd name="connsiteY48" fmla="*/ 2430972 h 2601565"/>
              <a:gd name="connsiteX49" fmla="*/ 639215 w 998239"/>
              <a:gd name="connsiteY49" fmla="*/ 2410982 h 2601565"/>
              <a:gd name="connsiteX50" fmla="*/ 632287 w 998239"/>
              <a:gd name="connsiteY50" fmla="*/ 2390884 h 2601565"/>
              <a:gd name="connsiteX51" fmla="*/ 621944 w 998239"/>
              <a:gd name="connsiteY51" fmla="*/ 2369828 h 2601565"/>
              <a:gd name="connsiteX52" fmla="*/ 609133 w 998239"/>
              <a:gd name="connsiteY52" fmla="*/ 2349453 h 2601565"/>
              <a:gd name="connsiteX53" fmla="*/ 593107 w 998239"/>
              <a:gd name="connsiteY53" fmla="*/ 2329922 h 2601565"/>
              <a:gd name="connsiteX54" fmla="*/ 574242 w 998239"/>
              <a:gd name="connsiteY54" fmla="*/ 2311561 h 2601565"/>
              <a:gd name="connsiteX55" fmla="*/ 554736 w 998239"/>
              <a:gd name="connsiteY55" fmla="*/ 2295077 h 2601565"/>
              <a:gd name="connsiteX56" fmla="*/ 542732 w 998239"/>
              <a:gd name="connsiteY56" fmla="*/ 2286998 h 2601565"/>
              <a:gd name="connsiteX57" fmla="*/ 533341 w 998239"/>
              <a:gd name="connsiteY57" fmla="*/ 2278769 h 2601565"/>
              <a:gd name="connsiteX58" fmla="*/ 523778 w 998239"/>
              <a:gd name="connsiteY58" fmla="*/ 2272829 h 2601565"/>
              <a:gd name="connsiteX59" fmla="*/ 514151 w 998239"/>
              <a:gd name="connsiteY59" fmla="*/ 2267440 h 2601565"/>
              <a:gd name="connsiteX60" fmla="*/ 503656 w 998239"/>
              <a:gd name="connsiteY60" fmla="*/ 2264952 h 2601565"/>
              <a:gd name="connsiteX61" fmla="*/ 491006 w 998239"/>
              <a:gd name="connsiteY61" fmla="*/ 2308954 h 2601565"/>
              <a:gd name="connsiteX62" fmla="*/ 476330 w 998239"/>
              <a:gd name="connsiteY62" fmla="*/ 2349959 h 2601565"/>
              <a:gd name="connsiteX63" fmla="*/ 459509 w 998239"/>
              <a:gd name="connsiteY63" fmla="*/ 2391527 h 2601565"/>
              <a:gd name="connsiteX64" fmla="*/ 439580 w 998239"/>
              <a:gd name="connsiteY64" fmla="*/ 2432199 h 2601565"/>
              <a:gd name="connsiteX65" fmla="*/ 416585 w 998239"/>
              <a:gd name="connsiteY65" fmla="*/ 2475063 h 2601565"/>
              <a:gd name="connsiteX66" fmla="*/ 389961 w 998239"/>
              <a:gd name="connsiteY66" fmla="*/ 2519626 h 2601565"/>
              <a:gd name="connsiteX67" fmla="*/ 384223 w 998239"/>
              <a:gd name="connsiteY67" fmla="*/ 2526793 h 2601565"/>
              <a:gd name="connsiteX68" fmla="*/ 377695 w 998239"/>
              <a:gd name="connsiteY68" fmla="*/ 2537945 h 2601565"/>
              <a:gd name="connsiteX69" fmla="*/ 368996 w 998239"/>
              <a:gd name="connsiteY69" fmla="*/ 2549023 h 2601565"/>
              <a:gd name="connsiteX70" fmla="*/ 360933 w 998239"/>
              <a:gd name="connsiteY70" fmla="*/ 2560863 h 2601565"/>
              <a:gd name="connsiteX71" fmla="*/ 351567 w 998239"/>
              <a:gd name="connsiteY71" fmla="*/ 2573185 h 2601565"/>
              <a:gd name="connsiteX72" fmla="*/ 341532 w 998239"/>
              <a:gd name="connsiteY72" fmla="*/ 2583296 h 2601565"/>
              <a:gd name="connsiteX73" fmla="*/ 331557 w 998239"/>
              <a:gd name="connsiteY73" fmla="*/ 2592037 h 2601565"/>
              <a:gd name="connsiteX74" fmla="*/ 321124 w 998239"/>
              <a:gd name="connsiteY74" fmla="*/ 2598545 h 2601565"/>
              <a:gd name="connsiteX75" fmla="*/ 312044 w 998239"/>
              <a:gd name="connsiteY75" fmla="*/ 2601565 h 2601565"/>
              <a:gd name="connsiteX76" fmla="*/ 309960 w 998239"/>
              <a:gd name="connsiteY76" fmla="*/ 2597301 h 2601565"/>
              <a:gd name="connsiteX77" fmla="*/ 342120 w 998239"/>
              <a:gd name="connsiteY77" fmla="*/ 2563687 h 2601565"/>
              <a:gd name="connsiteX78" fmla="*/ 370336 w 998239"/>
              <a:gd name="connsiteY78" fmla="*/ 2526618 h 2601565"/>
              <a:gd name="connsiteX79" fmla="*/ 394287 w 998239"/>
              <a:gd name="connsiteY79" fmla="*/ 2487031 h 2601565"/>
              <a:gd name="connsiteX80" fmla="*/ 413201 w 998239"/>
              <a:gd name="connsiteY80" fmla="*/ 2447908 h 2601565"/>
              <a:gd name="connsiteX81" fmla="*/ 428806 w 998239"/>
              <a:gd name="connsiteY81" fmla="*/ 2409545 h 2601565"/>
              <a:gd name="connsiteX82" fmla="*/ 435216 w 998239"/>
              <a:gd name="connsiteY82" fmla="*/ 2381215 h 2601565"/>
              <a:gd name="connsiteX83" fmla="*/ 437508 w 998239"/>
              <a:gd name="connsiteY83" fmla="*/ 2382004 h 2601565"/>
              <a:gd name="connsiteX84" fmla="*/ 438204 w 998239"/>
              <a:gd name="connsiteY84" fmla="*/ 2381394 h 2601565"/>
              <a:gd name="connsiteX85" fmla="*/ 438054 w 998239"/>
              <a:gd name="connsiteY85" fmla="*/ 2380044 h 2601565"/>
              <a:gd name="connsiteX86" fmla="*/ 437652 w 998239"/>
              <a:gd name="connsiteY86" fmla="*/ 2379080 h 2601565"/>
              <a:gd name="connsiteX87" fmla="*/ 436750 w 998239"/>
              <a:gd name="connsiteY87" fmla="*/ 2377071 h 2601565"/>
              <a:gd name="connsiteX88" fmla="*/ 437767 w 998239"/>
              <a:gd name="connsiteY88" fmla="*/ 2375523 h 2601565"/>
              <a:gd name="connsiteX89" fmla="*/ 437711 w 998239"/>
              <a:gd name="connsiteY89" fmla="*/ 2374255 h 2601565"/>
              <a:gd name="connsiteX90" fmla="*/ 438004 w 998239"/>
              <a:gd name="connsiteY90" fmla="*/ 2372682 h 2601565"/>
              <a:gd name="connsiteX91" fmla="*/ 437308 w 998239"/>
              <a:gd name="connsiteY91" fmla="*/ 2373292 h 2601565"/>
              <a:gd name="connsiteX92" fmla="*/ 437711 w 998239"/>
              <a:gd name="connsiteY92" fmla="*/ 2374255 h 2601565"/>
              <a:gd name="connsiteX93" fmla="*/ 435216 w 998239"/>
              <a:gd name="connsiteY93" fmla="*/ 2381215 h 2601565"/>
              <a:gd name="connsiteX94" fmla="*/ 419562 w 998239"/>
              <a:gd name="connsiteY94" fmla="*/ 2378474 h 2601565"/>
              <a:gd name="connsiteX95" fmla="*/ 399876 w 998239"/>
              <a:gd name="connsiteY95" fmla="*/ 2379925 h 2601565"/>
              <a:gd name="connsiteX96" fmla="*/ 378919 w 998239"/>
              <a:gd name="connsiteY96" fmla="*/ 2383310 h 2601565"/>
              <a:gd name="connsiteX97" fmla="*/ 355837 w 998239"/>
              <a:gd name="connsiteY97" fmla="*/ 2389713 h 2601565"/>
              <a:gd name="connsiteX98" fmla="*/ 331860 w 998239"/>
              <a:gd name="connsiteY98" fmla="*/ 2398379 h 2601565"/>
              <a:gd name="connsiteX99" fmla="*/ 307564 w 998239"/>
              <a:gd name="connsiteY99" fmla="*/ 2407986 h 2601565"/>
              <a:gd name="connsiteX100" fmla="*/ 283791 w 998239"/>
              <a:gd name="connsiteY100" fmla="*/ 2419271 h 2601565"/>
              <a:gd name="connsiteX101" fmla="*/ 261091 w 998239"/>
              <a:gd name="connsiteY101" fmla="*/ 2430275 h 2601565"/>
              <a:gd name="connsiteX102" fmla="*/ 258707 w 998239"/>
              <a:gd name="connsiteY102" fmla="*/ 2431515 h 2601565"/>
              <a:gd name="connsiteX103" fmla="*/ 264907 w 998239"/>
              <a:gd name="connsiteY103" fmla="*/ 2418233 h 2601565"/>
              <a:gd name="connsiteX104" fmla="*/ 283331 w 998239"/>
              <a:gd name="connsiteY104" fmla="*/ 2403215 h 2601565"/>
              <a:gd name="connsiteX105" fmla="*/ 306269 w 998239"/>
              <a:gd name="connsiteY105" fmla="*/ 2389370 h 2601565"/>
              <a:gd name="connsiteX106" fmla="*/ 330709 w 998239"/>
              <a:gd name="connsiteY106" fmla="*/ 2376839 h 2601565"/>
              <a:gd name="connsiteX107" fmla="*/ 356078 w 998239"/>
              <a:gd name="connsiteY107" fmla="*/ 2366953 h 2601565"/>
              <a:gd name="connsiteX108" fmla="*/ 384546 w 998239"/>
              <a:gd name="connsiteY108" fmla="*/ 2359782 h 2601565"/>
              <a:gd name="connsiteX109" fmla="*/ 448037 w 998239"/>
              <a:gd name="connsiteY109" fmla="*/ 2345291 h 2601565"/>
              <a:gd name="connsiteX110" fmla="*/ 456052 w 998239"/>
              <a:gd name="connsiteY110" fmla="*/ 2295805 h 2601565"/>
              <a:gd name="connsiteX111" fmla="*/ 459891 w 998239"/>
              <a:gd name="connsiteY111" fmla="*/ 2246520 h 2601565"/>
              <a:gd name="connsiteX112" fmla="*/ 459547 w 998239"/>
              <a:gd name="connsiteY112" fmla="*/ 2196621 h 2601565"/>
              <a:gd name="connsiteX113" fmla="*/ 455007 w 998239"/>
              <a:gd name="connsiteY113" fmla="*/ 2147109 h 2601565"/>
              <a:gd name="connsiteX114" fmla="*/ 414605 w 998239"/>
              <a:gd name="connsiteY114" fmla="*/ 1999908 h 2601565"/>
              <a:gd name="connsiteX115" fmla="*/ 392039 w 998239"/>
              <a:gd name="connsiteY115" fmla="*/ 2033339 h 2601565"/>
              <a:gd name="connsiteX116" fmla="*/ 351498 w 998239"/>
              <a:gd name="connsiteY116" fmla="*/ 2087417 h 2601565"/>
              <a:gd name="connsiteX117" fmla="*/ 308424 w 998239"/>
              <a:gd name="connsiteY117" fmla="*/ 2139893 h 2601565"/>
              <a:gd name="connsiteX118" fmla="*/ 266098 w 998239"/>
              <a:gd name="connsiteY118" fmla="*/ 2190203 h 2601565"/>
              <a:gd name="connsiteX119" fmla="*/ 221074 w 998239"/>
              <a:gd name="connsiteY119" fmla="*/ 2236952 h 2601565"/>
              <a:gd name="connsiteX120" fmla="*/ 175500 w 998239"/>
              <a:gd name="connsiteY120" fmla="*/ 2279195 h 2601565"/>
              <a:gd name="connsiteX121" fmla="*/ 130958 w 998239"/>
              <a:gd name="connsiteY121" fmla="*/ 2318489 h 2601565"/>
              <a:gd name="connsiteX122" fmla="*/ 86731 w 998239"/>
              <a:gd name="connsiteY122" fmla="*/ 2351876 h 2601565"/>
              <a:gd name="connsiteX123" fmla="*/ 43708 w 998239"/>
              <a:gd name="connsiteY123" fmla="*/ 2380769 h 2601565"/>
              <a:gd name="connsiteX124" fmla="*/ 0 w 998239"/>
              <a:gd name="connsiteY124" fmla="*/ 2402513 h 2601565"/>
              <a:gd name="connsiteX125" fmla="*/ 7680 w 998239"/>
              <a:gd name="connsiteY125" fmla="*/ 2395440 h 2601565"/>
              <a:gd name="connsiteX126" fmla="*/ 12312 w 998239"/>
              <a:gd name="connsiteY126" fmla="*/ 2390461 h 2601565"/>
              <a:gd name="connsiteX127" fmla="*/ 15901 w 998239"/>
              <a:gd name="connsiteY127" fmla="*/ 2387490 h 2601565"/>
              <a:gd name="connsiteX128" fmla="*/ 17197 w 998239"/>
              <a:gd name="connsiteY128" fmla="*/ 2385386 h 2601565"/>
              <a:gd name="connsiteX129" fmla="*/ 16525 w 998239"/>
              <a:gd name="connsiteY129" fmla="*/ 2383620 h 2601565"/>
              <a:gd name="connsiteX130" fmla="*/ 17174 w 998239"/>
              <a:gd name="connsiteY130" fmla="*/ 2382567 h 2601565"/>
              <a:gd name="connsiteX131" fmla="*/ 15999 w 998239"/>
              <a:gd name="connsiteY131" fmla="*/ 2381933 h 2601565"/>
              <a:gd name="connsiteX132" fmla="*/ 16971 w 998239"/>
              <a:gd name="connsiteY132" fmla="*/ 2380354 h 2601565"/>
              <a:gd name="connsiteX133" fmla="*/ 20090 w 998239"/>
              <a:gd name="connsiteY133" fmla="*/ 2377830 h 2601565"/>
              <a:gd name="connsiteX134" fmla="*/ 24327 w 998239"/>
              <a:gd name="connsiteY134" fmla="*/ 2373807 h 2601565"/>
              <a:gd name="connsiteX135" fmla="*/ 30627 w 998239"/>
              <a:gd name="connsiteY135" fmla="*/ 2367391 h 2601565"/>
              <a:gd name="connsiteX136" fmla="*/ 40670 w 998239"/>
              <a:gd name="connsiteY136" fmla="*/ 2359024 h 2601565"/>
              <a:gd name="connsiteX137" fmla="*/ 55321 w 998239"/>
              <a:gd name="connsiteY137" fmla="*/ 2347300 h 2601565"/>
              <a:gd name="connsiteX138" fmla="*/ 71663 w 998239"/>
              <a:gd name="connsiteY138" fmla="*/ 2332515 h 2601565"/>
              <a:gd name="connsiteX139" fmla="*/ 94475 w 998239"/>
              <a:gd name="connsiteY139" fmla="*/ 2314213 h 2601565"/>
              <a:gd name="connsiteX140" fmla="*/ 121818 w 998239"/>
              <a:gd name="connsiteY140" fmla="*/ 2292046 h 2601565"/>
              <a:gd name="connsiteX141" fmla="*/ 160830 w 998239"/>
              <a:gd name="connsiteY141" fmla="*/ 2255375 h 2601565"/>
              <a:gd name="connsiteX142" fmla="*/ 197971 w 998239"/>
              <a:gd name="connsiteY142" fmla="*/ 2213486 h 2601565"/>
              <a:gd name="connsiteX143" fmla="*/ 234107 w 998239"/>
              <a:gd name="connsiteY143" fmla="*/ 2169419 h 2601565"/>
              <a:gd name="connsiteX144" fmla="*/ 274428 w 998239"/>
              <a:gd name="connsiteY144" fmla="*/ 2123636 h 2601565"/>
              <a:gd name="connsiteX145" fmla="*/ 282447 w 998239"/>
              <a:gd name="connsiteY145" fmla="*/ 2113474 h 2601565"/>
              <a:gd name="connsiteX146" fmla="*/ 294255 w 998239"/>
              <a:gd name="connsiteY146" fmla="*/ 2098111 h 2601565"/>
              <a:gd name="connsiteX147" fmla="*/ 304716 w 998239"/>
              <a:gd name="connsiteY147" fmla="*/ 2083635 h 2601565"/>
              <a:gd name="connsiteX148" fmla="*/ 328894 w 998239"/>
              <a:gd name="connsiteY148" fmla="*/ 2047263 h 2601565"/>
              <a:gd name="connsiteX149" fmla="*/ 330780 w 998239"/>
              <a:gd name="connsiteY149" fmla="*/ 2044202 h 2601565"/>
              <a:gd name="connsiteX150" fmla="*/ 331717 w 998239"/>
              <a:gd name="connsiteY150" fmla="*/ 2042063 h 2601565"/>
              <a:gd name="connsiteX151" fmla="*/ 391204 w 998239"/>
              <a:gd name="connsiteY151" fmla="*/ 1933218 h 2601565"/>
              <a:gd name="connsiteX152" fmla="*/ 390156 w 998239"/>
              <a:gd name="connsiteY152" fmla="*/ 1860349 h 2601565"/>
              <a:gd name="connsiteX153" fmla="*/ 396502 w 998239"/>
              <a:gd name="connsiteY153" fmla="*/ 1818105 h 2601565"/>
              <a:gd name="connsiteX154" fmla="*/ 402330 w 998239"/>
              <a:gd name="connsiteY154" fmla="*/ 1747141 h 2601565"/>
              <a:gd name="connsiteX155" fmla="*/ 412844 w 998239"/>
              <a:gd name="connsiteY155" fmla="*/ 1718578 h 2601565"/>
              <a:gd name="connsiteX156" fmla="*/ 421839 w 998239"/>
              <a:gd name="connsiteY156" fmla="*/ 1686822 h 2601565"/>
              <a:gd name="connsiteX157" fmla="*/ 430327 w 998239"/>
              <a:gd name="connsiteY157" fmla="*/ 1651516 h 2601565"/>
              <a:gd name="connsiteX158" fmla="*/ 438181 w 998239"/>
              <a:gd name="connsiteY158" fmla="*/ 1613906 h 2601565"/>
              <a:gd name="connsiteX159" fmla="*/ 444515 w 998239"/>
              <a:gd name="connsiteY159" fmla="*/ 1573279 h 2601565"/>
              <a:gd name="connsiteX160" fmla="*/ 449329 w 998239"/>
              <a:gd name="connsiteY160" fmla="*/ 1531942 h 2601565"/>
              <a:gd name="connsiteX161" fmla="*/ 454016 w 998239"/>
              <a:gd name="connsiteY161" fmla="*/ 1488654 h 2601565"/>
              <a:gd name="connsiteX162" fmla="*/ 457183 w 998239"/>
              <a:gd name="connsiteY162" fmla="*/ 1444833 h 2601565"/>
              <a:gd name="connsiteX163" fmla="*/ 459843 w 998239"/>
              <a:gd name="connsiteY163" fmla="*/ 1399239 h 2601565"/>
              <a:gd name="connsiteX164" fmla="*/ 459843 w 998239"/>
              <a:gd name="connsiteY164" fmla="*/ 1354354 h 2601565"/>
              <a:gd name="connsiteX165" fmla="*/ 459843 w 998239"/>
              <a:gd name="connsiteY165" fmla="*/ 1310001 h 2601565"/>
              <a:gd name="connsiteX166" fmla="*/ 457183 w 998239"/>
              <a:gd name="connsiteY166" fmla="*/ 1265471 h 2601565"/>
              <a:gd name="connsiteX167" fmla="*/ 453509 w 998239"/>
              <a:gd name="connsiteY167" fmla="*/ 1222715 h 2601565"/>
              <a:gd name="connsiteX168" fmla="*/ 448822 w 998239"/>
              <a:gd name="connsiteY168" fmla="*/ 1181023 h 2601565"/>
              <a:gd name="connsiteX169" fmla="*/ 441854 w 998239"/>
              <a:gd name="connsiteY169" fmla="*/ 1140751 h 2601565"/>
              <a:gd name="connsiteX170" fmla="*/ 432353 w 998239"/>
              <a:gd name="connsiteY170" fmla="*/ 1103318 h 2601565"/>
              <a:gd name="connsiteX171" fmla="*/ 421839 w 998239"/>
              <a:gd name="connsiteY171" fmla="*/ 1067835 h 2601565"/>
              <a:gd name="connsiteX172" fmla="*/ 409170 w 998239"/>
              <a:gd name="connsiteY172" fmla="*/ 1036079 h 2601565"/>
              <a:gd name="connsiteX173" fmla="*/ 405274 w 998239"/>
              <a:gd name="connsiteY173" fmla="*/ 1028382 h 2601565"/>
              <a:gd name="connsiteX174" fmla="*/ 325111 w 998239"/>
              <a:gd name="connsiteY174" fmla="*/ 669960 h 2601565"/>
              <a:gd name="connsiteX175" fmla="*/ 324674 w 998239"/>
              <a:gd name="connsiteY175" fmla="*/ 667064 h 2601565"/>
              <a:gd name="connsiteX176" fmla="*/ 321000 w 998239"/>
              <a:gd name="connsiteY176" fmla="*/ 613131 h 2601565"/>
              <a:gd name="connsiteX177" fmla="*/ 317833 w 998239"/>
              <a:gd name="connsiteY177" fmla="*/ 556715 h 2601565"/>
              <a:gd name="connsiteX178" fmla="*/ 317833 w 998239"/>
              <a:gd name="connsiteY178" fmla="*/ 499057 h 2601565"/>
              <a:gd name="connsiteX179" fmla="*/ 319986 w 998239"/>
              <a:gd name="connsiteY179" fmla="*/ 440866 h 2601565"/>
              <a:gd name="connsiteX180" fmla="*/ 324674 w 998239"/>
              <a:gd name="connsiteY180" fmla="*/ 383208 h 2601565"/>
              <a:gd name="connsiteX181" fmla="*/ 331642 w 998239"/>
              <a:gd name="connsiteY181" fmla="*/ 325726 h 2601565"/>
              <a:gd name="connsiteX182" fmla="*/ 338989 w 998239"/>
              <a:gd name="connsiteY182" fmla="*/ 270197 h 2601565"/>
              <a:gd name="connsiteX183" fmla="*/ 349504 w 998239"/>
              <a:gd name="connsiteY183" fmla="*/ 216264 h 2601565"/>
              <a:gd name="connsiteX184" fmla="*/ 362172 w 998239"/>
              <a:gd name="connsiteY184" fmla="*/ 165524 h 2601565"/>
              <a:gd name="connsiteX185" fmla="*/ 375347 w 998239"/>
              <a:gd name="connsiteY185" fmla="*/ 117446 h 2601565"/>
              <a:gd name="connsiteX186" fmla="*/ 390675 w 998239"/>
              <a:gd name="connsiteY186" fmla="*/ 73980 h 2601565"/>
              <a:gd name="connsiteX187" fmla="*/ 407017 w 998239"/>
              <a:gd name="connsiteY187" fmla="*/ 34418 h 2601565"/>
              <a:gd name="connsiteX188" fmla="*/ 426653 w 998239"/>
              <a:gd name="connsiteY188" fmla="*/ 0 h 2601565"/>
              <a:gd name="connsiteX189" fmla="*/ 424499 w 998239"/>
              <a:gd name="connsiteY189" fmla="*/ 8516 h 2601565"/>
              <a:gd name="connsiteX190" fmla="*/ 423485 w 998239"/>
              <a:gd name="connsiteY190" fmla="*/ 14193 h 2601565"/>
              <a:gd name="connsiteX191" fmla="*/ 422345 w 998239"/>
              <a:gd name="connsiteY191" fmla="*/ 17918 h 2601565"/>
              <a:gd name="connsiteX192" fmla="*/ 422345 w 998239"/>
              <a:gd name="connsiteY192" fmla="*/ 20048 h 2601565"/>
              <a:gd name="connsiteX193" fmla="*/ 423485 w 998239"/>
              <a:gd name="connsiteY193" fmla="*/ 21112 h 2601565"/>
              <a:gd name="connsiteX194" fmla="*/ 423485 w 998239"/>
              <a:gd name="connsiteY194" fmla="*/ 22177 h 2601565"/>
              <a:gd name="connsiteX195" fmla="*/ 424499 w 998239"/>
              <a:gd name="connsiteY195" fmla="*/ 22177 h 2601565"/>
              <a:gd name="connsiteX196" fmla="*/ 424499 w 998239"/>
              <a:gd name="connsiteY196" fmla="*/ 23773 h 2601565"/>
              <a:gd name="connsiteX197" fmla="*/ 423485 w 998239"/>
              <a:gd name="connsiteY197" fmla="*/ 26967 h 2601565"/>
              <a:gd name="connsiteX198" fmla="*/ 422345 w 998239"/>
              <a:gd name="connsiteY198" fmla="*/ 31756 h 2601565"/>
              <a:gd name="connsiteX199" fmla="*/ 420825 w 998239"/>
              <a:gd name="connsiteY199" fmla="*/ 39208 h 2601565"/>
              <a:gd name="connsiteX200" fmla="*/ 417658 w 998239"/>
              <a:gd name="connsiteY200" fmla="*/ 49676 h 2601565"/>
              <a:gd name="connsiteX201" fmla="*/ 412844 w 998239"/>
              <a:gd name="connsiteY201" fmla="*/ 64578 h 2601565"/>
              <a:gd name="connsiteX202" fmla="*/ 408157 w 998239"/>
              <a:gd name="connsiteY202" fmla="*/ 82496 h 2601565"/>
              <a:gd name="connsiteX203" fmla="*/ 400683 w 998239"/>
              <a:gd name="connsiteY203" fmla="*/ 105737 h 2601565"/>
              <a:gd name="connsiteX204" fmla="*/ 391815 w 998239"/>
              <a:gd name="connsiteY204" fmla="*/ 133768 h 2601565"/>
              <a:gd name="connsiteX205" fmla="*/ 381174 w 998239"/>
              <a:gd name="connsiteY205" fmla="*/ 177588 h 2601565"/>
              <a:gd name="connsiteX206" fmla="*/ 373826 w 998239"/>
              <a:gd name="connsiteY206" fmla="*/ 224602 h 2601565"/>
              <a:gd name="connsiteX207" fmla="*/ 367999 w 998239"/>
              <a:gd name="connsiteY207" fmla="*/ 272858 h 2601565"/>
              <a:gd name="connsiteX208" fmla="*/ 360145 w 998239"/>
              <a:gd name="connsiteY208" fmla="*/ 324130 h 2601565"/>
              <a:gd name="connsiteX209" fmla="*/ 359005 w 998239"/>
              <a:gd name="connsiteY209" fmla="*/ 335129 h 2601565"/>
              <a:gd name="connsiteX210" fmla="*/ 357484 w 998239"/>
              <a:gd name="connsiteY210" fmla="*/ 351628 h 2601565"/>
              <a:gd name="connsiteX211" fmla="*/ 356344 w 998239"/>
              <a:gd name="connsiteY211" fmla="*/ 369015 h 2601565"/>
              <a:gd name="connsiteX212" fmla="*/ 355331 w 998239"/>
              <a:gd name="connsiteY212" fmla="*/ 387997 h 2601565"/>
              <a:gd name="connsiteX213" fmla="*/ 355331 w 998239"/>
              <a:gd name="connsiteY213" fmla="*/ 407513 h 2601565"/>
              <a:gd name="connsiteX214" fmla="*/ 357484 w 998239"/>
              <a:gd name="connsiteY214" fmla="*/ 425077 h 2601565"/>
              <a:gd name="connsiteX215" fmla="*/ 360145 w 998239"/>
              <a:gd name="connsiteY215" fmla="*/ 440334 h 2601565"/>
              <a:gd name="connsiteX216" fmla="*/ 364832 w 998239"/>
              <a:gd name="connsiteY216" fmla="*/ 450979 h 2601565"/>
              <a:gd name="connsiteX217" fmla="*/ 390168 w 998239"/>
              <a:gd name="connsiteY217" fmla="*/ 448849 h 2601565"/>
              <a:gd name="connsiteX218" fmla="*/ 414997 w 998239"/>
              <a:gd name="connsiteY218" fmla="*/ 440334 h 2601565"/>
              <a:gd name="connsiteX219" fmla="*/ 438687 w 998239"/>
              <a:gd name="connsiteY219" fmla="*/ 426673 h 2601565"/>
              <a:gd name="connsiteX220" fmla="*/ 463010 w 998239"/>
              <a:gd name="connsiteY220" fmla="*/ 407513 h 2601565"/>
              <a:gd name="connsiteX221" fmla="*/ 485179 w 998239"/>
              <a:gd name="connsiteY221" fmla="*/ 385336 h 2601565"/>
              <a:gd name="connsiteX222" fmla="*/ 506842 w 998239"/>
              <a:gd name="connsiteY222" fmla="*/ 358370 h 2601565"/>
              <a:gd name="connsiteX223" fmla="*/ 527364 w 998239"/>
              <a:gd name="connsiteY223" fmla="*/ 329807 h 2601565"/>
              <a:gd name="connsiteX224" fmla="*/ 546367 w 998239"/>
              <a:gd name="connsiteY224" fmla="*/ 299825 h 2601565"/>
              <a:gd name="connsiteX225" fmla="*/ 564862 w 998239"/>
              <a:gd name="connsiteY225" fmla="*/ 268068 h 2601565"/>
              <a:gd name="connsiteX226" fmla="*/ 580697 w 998239"/>
              <a:gd name="connsiteY226" fmla="*/ 235247 h 2601565"/>
              <a:gd name="connsiteX227" fmla="*/ 595519 w 998239"/>
              <a:gd name="connsiteY227" fmla="*/ 203491 h 2601565"/>
              <a:gd name="connsiteX228" fmla="*/ 607680 w 998239"/>
              <a:gd name="connsiteY228" fmla="*/ 172798 h 2601565"/>
              <a:gd name="connsiteX229" fmla="*/ 613508 w 998239"/>
              <a:gd name="connsiteY229" fmla="*/ 172798 h 2601565"/>
              <a:gd name="connsiteX230" fmla="*/ 613508 w 998239"/>
              <a:gd name="connsiteY230" fmla="*/ 175992 h 2601565"/>
              <a:gd name="connsiteX231" fmla="*/ 604006 w 998239"/>
              <a:gd name="connsiteY231" fmla="*/ 206684 h 2601565"/>
              <a:gd name="connsiteX232" fmla="*/ 593365 w 998239"/>
              <a:gd name="connsiteY232" fmla="*/ 238440 h 2601565"/>
              <a:gd name="connsiteX233" fmla="*/ 581837 w 998239"/>
              <a:gd name="connsiteY233" fmla="*/ 269132 h 2601565"/>
              <a:gd name="connsiteX234" fmla="*/ 570183 w 998239"/>
              <a:gd name="connsiteY234" fmla="*/ 298760 h 2601565"/>
              <a:gd name="connsiteX235" fmla="*/ 558021 w 998239"/>
              <a:gd name="connsiteY235" fmla="*/ 327678 h 2601565"/>
              <a:gd name="connsiteX236" fmla="*/ 544339 w 998239"/>
              <a:gd name="connsiteY236" fmla="*/ 354645 h 2601565"/>
              <a:gd name="connsiteX237" fmla="*/ 530025 w 998239"/>
              <a:gd name="connsiteY237" fmla="*/ 380546 h 2601565"/>
              <a:gd name="connsiteX238" fmla="*/ 512669 w 998239"/>
              <a:gd name="connsiteY238" fmla="*/ 404319 h 2601565"/>
              <a:gd name="connsiteX239" fmla="*/ 494680 w 998239"/>
              <a:gd name="connsiteY239" fmla="*/ 427738 h 2601565"/>
              <a:gd name="connsiteX240" fmla="*/ 473524 w 998239"/>
              <a:gd name="connsiteY240" fmla="*/ 446720 h 2601565"/>
              <a:gd name="connsiteX241" fmla="*/ 449329 w 998239"/>
              <a:gd name="connsiteY241" fmla="*/ 464107 h 2601565"/>
              <a:gd name="connsiteX242" fmla="*/ 422345 w 998239"/>
              <a:gd name="connsiteY242" fmla="*/ 479542 h 2601565"/>
              <a:gd name="connsiteX243" fmla="*/ 393842 w 998239"/>
              <a:gd name="connsiteY243" fmla="*/ 491073 h 2601565"/>
              <a:gd name="connsiteX244" fmla="*/ 360145 w 998239"/>
              <a:gd name="connsiteY244" fmla="*/ 499057 h 2601565"/>
              <a:gd name="connsiteX245" fmla="*/ 361158 w 998239"/>
              <a:gd name="connsiteY245" fmla="*/ 554586 h 2601565"/>
              <a:gd name="connsiteX246" fmla="*/ 365845 w 998239"/>
              <a:gd name="connsiteY246" fmla="*/ 607455 h 2601565"/>
              <a:gd name="connsiteX247" fmla="*/ 373826 w 998239"/>
              <a:gd name="connsiteY247" fmla="*/ 657662 h 2601565"/>
              <a:gd name="connsiteX248" fmla="*/ 384341 w 998239"/>
              <a:gd name="connsiteY248" fmla="*/ 705208 h 2601565"/>
              <a:gd name="connsiteX249" fmla="*/ 397516 w 998239"/>
              <a:gd name="connsiteY249" fmla="*/ 750625 h 2601565"/>
              <a:gd name="connsiteX250" fmla="*/ 411831 w 998239"/>
              <a:gd name="connsiteY250" fmla="*/ 794090 h 2601565"/>
              <a:gd name="connsiteX251" fmla="*/ 428172 w 998239"/>
              <a:gd name="connsiteY251" fmla="*/ 835250 h 2601565"/>
              <a:gd name="connsiteX252" fmla="*/ 444515 w 998239"/>
              <a:gd name="connsiteY252" fmla="*/ 875345 h 2601565"/>
              <a:gd name="connsiteX253" fmla="*/ 449329 w 998239"/>
              <a:gd name="connsiteY253" fmla="*/ 884925 h 2601565"/>
              <a:gd name="connsiteX254" fmla="*/ 453509 w 998239"/>
              <a:gd name="connsiteY254" fmla="*/ 896634 h 2601565"/>
              <a:gd name="connsiteX255" fmla="*/ 459336 w 998239"/>
              <a:gd name="connsiteY255" fmla="*/ 909231 h 2601565"/>
              <a:gd name="connsiteX256" fmla="*/ 464657 w 998239"/>
              <a:gd name="connsiteY256" fmla="*/ 922536 h 2601565"/>
              <a:gd name="connsiteX257" fmla="*/ 471498 w 998239"/>
              <a:gd name="connsiteY257" fmla="*/ 935132 h 2601565"/>
              <a:gd name="connsiteX258" fmla="*/ 479352 w 998239"/>
              <a:gd name="connsiteY258" fmla="*/ 945776 h 2601565"/>
              <a:gd name="connsiteX259" fmla="*/ 488853 w 998239"/>
              <a:gd name="connsiteY259" fmla="*/ 955180 h 2601565"/>
              <a:gd name="connsiteX260" fmla="*/ 499494 w 998239"/>
              <a:gd name="connsiteY260" fmla="*/ 962099 h 2601565"/>
              <a:gd name="connsiteX261" fmla="*/ 512163 w 998239"/>
              <a:gd name="connsiteY261" fmla="*/ 964760 h 2601565"/>
              <a:gd name="connsiteX262" fmla="*/ 525338 w 998239"/>
              <a:gd name="connsiteY262" fmla="*/ 964228 h 2601565"/>
              <a:gd name="connsiteX263" fmla="*/ 549027 w 998239"/>
              <a:gd name="connsiteY263" fmla="*/ 956244 h 2601565"/>
              <a:gd name="connsiteX264" fmla="*/ 570183 w 998239"/>
              <a:gd name="connsiteY264" fmla="*/ 943116 h 2601565"/>
              <a:gd name="connsiteX265" fmla="*/ 590705 w 998239"/>
              <a:gd name="connsiteY265" fmla="*/ 926617 h 2601565"/>
              <a:gd name="connsiteX266" fmla="*/ 607680 w 998239"/>
              <a:gd name="connsiteY266" fmla="*/ 907101 h 2601565"/>
              <a:gd name="connsiteX267" fmla="*/ 624022 w 998239"/>
              <a:gd name="connsiteY267" fmla="*/ 885989 h 2601565"/>
              <a:gd name="connsiteX268" fmla="*/ 639350 w 998239"/>
              <a:gd name="connsiteY268" fmla="*/ 863813 h 2601565"/>
              <a:gd name="connsiteX269" fmla="*/ 653032 w 998239"/>
              <a:gd name="connsiteY269" fmla="*/ 842701 h 2601565"/>
              <a:gd name="connsiteX270" fmla="*/ 664687 w 998239"/>
              <a:gd name="connsiteY270" fmla="*/ 822476 h 2601565"/>
              <a:gd name="connsiteX271" fmla="*/ 690530 w 998239"/>
              <a:gd name="connsiteY271" fmla="*/ 776527 h 2601565"/>
              <a:gd name="connsiteX272" fmla="*/ 715359 w 998239"/>
              <a:gd name="connsiteY272" fmla="*/ 724723 h 2601565"/>
              <a:gd name="connsiteX273" fmla="*/ 740189 w 998239"/>
              <a:gd name="connsiteY273" fmla="*/ 668129 h 2601565"/>
              <a:gd name="connsiteX274" fmla="*/ 763372 w 998239"/>
              <a:gd name="connsiteY274" fmla="*/ 606390 h 2601565"/>
              <a:gd name="connsiteX275" fmla="*/ 784528 w 998239"/>
              <a:gd name="connsiteY275" fmla="*/ 541280 h 2601565"/>
              <a:gd name="connsiteX276" fmla="*/ 803530 w 998239"/>
              <a:gd name="connsiteY276" fmla="*/ 472090 h 2601565"/>
              <a:gd name="connsiteX277" fmla="*/ 820886 w 998239"/>
              <a:gd name="connsiteY277" fmla="*/ 399707 h 2601565"/>
              <a:gd name="connsiteX278" fmla="*/ 833553 w 998239"/>
              <a:gd name="connsiteY278" fmla="*/ 324662 h 2601565"/>
              <a:gd name="connsiteX279" fmla="*/ 843055 w 998239"/>
              <a:gd name="connsiteY279" fmla="*/ 247843 h 2601565"/>
              <a:gd name="connsiteX280" fmla="*/ 848882 w 998239"/>
              <a:gd name="connsiteY280" fmla="*/ 169250 h 2601565"/>
              <a:gd name="connsiteX281" fmla="*/ 853569 w 998239"/>
              <a:gd name="connsiteY281" fmla="*/ 172798 h 2601565"/>
              <a:gd name="connsiteX282" fmla="*/ 857370 w 998239"/>
              <a:gd name="connsiteY282" fmla="*/ 181846 h 2601565"/>
              <a:gd name="connsiteX283" fmla="*/ 860537 w 998239"/>
              <a:gd name="connsiteY283" fmla="*/ 195152 h 2601565"/>
              <a:gd name="connsiteX284" fmla="*/ 862057 w 998239"/>
              <a:gd name="connsiteY284" fmla="*/ 212538 h 2601565"/>
              <a:gd name="connsiteX285" fmla="*/ 863070 w 998239"/>
              <a:gd name="connsiteY285" fmla="*/ 232586 h 2601565"/>
              <a:gd name="connsiteX286" fmla="*/ 863070 w 998239"/>
              <a:gd name="connsiteY286" fmla="*/ 255827 h 2601565"/>
              <a:gd name="connsiteX287" fmla="*/ 863070 w 998239"/>
              <a:gd name="connsiteY287" fmla="*/ 280664 h 2601565"/>
              <a:gd name="connsiteX288" fmla="*/ 862057 w 998239"/>
              <a:gd name="connsiteY288" fmla="*/ 307630 h 2601565"/>
              <a:gd name="connsiteX289" fmla="*/ 860537 w 998239"/>
              <a:gd name="connsiteY289" fmla="*/ 335129 h 2601565"/>
              <a:gd name="connsiteX290" fmla="*/ 858383 w 998239"/>
              <a:gd name="connsiteY290" fmla="*/ 363160 h 2601565"/>
              <a:gd name="connsiteX291" fmla="*/ 855216 w 998239"/>
              <a:gd name="connsiteY291" fmla="*/ 391191 h 2601565"/>
              <a:gd name="connsiteX292" fmla="*/ 853569 w 998239"/>
              <a:gd name="connsiteY292" fmla="*/ 418157 h 2601565"/>
              <a:gd name="connsiteX293" fmla="*/ 850402 w 998239"/>
              <a:gd name="connsiteY293" fmla="*/ 442995 h 2601565"/>
              <a:gd name="connsiteX294" fmla="*/ 847869 w 998239"/>
              <a:gd name="connsiteY294" fmla="*/ 466236 h 2601565"/>
              <a:gd name="connsiteX295" fmla="*/ 844701 w 998239"/>
              <a:gd name="connsiteY295" fmla="*/ 486283 h 2601565"/>
              <a:gd name="connsiteX296" fmla="*/ 842041 w 998239"/>
              <a:gd name="connsiteY296" fmla="*/ 502782 h 2601565"/>
              <a:gd name="connsiteX297" fmla="*/ 839888 w 998239"/>
              <a:gd name="connsiteY297" fmla="*/ 515910 h 2601565"/>
              <a:gd name="connsiteX298" fmla="*/ 801883 w 998239"/>
              <a:gd name="connsiteY298" fmla="*/ 666000 h 2601565"/>
              <a:gd name="connsiteX299" fmla="*/ 832540 w 998239"/>
              <a:gd name="connsiteY299" fmla="*/ 662984 h 2601565"/>
              <a:gd name="connsiteX300" fmla="*/ 861044 w 998239"/>
              <a:gd name="connsiteY300" fmla="*/ 655533 h 2601565"/>
              <a:gd name="connsiteX301" fmla="*/ 887900 w 998239"/>
              <a:gd name="connsiteY301" fmla="*/ 644888 h 2601565"/>
              <a:gd name="connsiteX302" fmla="*/ 913743 w 998239"/>
              <a:gd name="connsiteY302" fmla="*/ 631228 h 2601565"/>
              <a:gd name="connsiteX303" fmla="*/ 937052 w 998239"/>
              <a:gd name="connsiteY303" fmla="*/ 615793 h 2601565"/>
              <a:gd name="connsiteX304" fmla="*/ 958081 w 998239"/>
              <a:gd name="connsiteY304" fmla="*/ 598939 h 2601565"/>
              <a:gd name="connsiteX305" fmla="*/ 978224 w 998239"/>
              <a:gd name="connsiteY305" fmla="*/ 581553 h 2601565"/>
              <a:gd name="connsiteX306" fmla="*/ 996719 w 998239"/>
              <a:gd name="connsiteY306" fmla="*/ 565054 h 2601565"/>
              <a:gd name="connsiteX307" fmla="*/ 998239 w 998239"/>
              <a:gd name="connsiteY307" fmla="*/ 573037 h 2601565"/>
              <a:gd name="connsiteX308" fmla="*/ 981391 w 998239"/>
              <a:gd name="connsiteY308" fmla="*/ 598939 h 2601565"/>
              <a:gd name="connsiteX309" fmla="*/ 960742 w 998239"/>
              <a:gd name="connsiteY309" fmla="*/ 623776 h 2601565"/>
              <a:gd name="connsiteX310" fmla="*/ 935912 w 998239"/>
              <a:gd name="connsiteY310" fmla="*/ 645953 h 2601565"/>
              <a:gd name="connsiteX311" fmla="*/ 908042 w 998239"/>
              <a:gd name="connsiteY311" fmla="*/ 666000 h 2601565"/>
              <a:gd name="connsiteX312" fmla="*/ 878399 w 998239"/>
              <a:gd name="connsiteY312" fmla="*/ 684096 h 2601565"/>
              <a:gd name="connsiteX313" fmla="*/ 846728 w 998239"/>
              <a:gd name="connsiteY313" fmla="*/ 699886 h 2601565"/>
              <a:gd name="connsiteX314" fmla="*/ 814044 w 998239"/>
              <a:gd name="connsiteY314" fmla="*/ 712127 h 2601565"/>
              <a:gd name="connsiteX315" fmla="*/ 780728 w 998239"/>
              <a:gd name="connsiteY315" fmla="*/ 720997 h 2601565"/>
              <a:gd name="connsiteX316" fmla="*/ 773886 w 998239"/>
              <a:gd name="connsiteY316" fmla="*/ 742287 h 2601565"/>
              <a:gd name="connsiteX317" fmla="*/ 764385 w 998239"/>
              <a:gd name="connsiteY317" fmla="*/ 767124 h 2601565"/>
              <a:gd name="connsiteX318" fmla="*/ 753871 w 998239"/>
              <a:gd name="connsiteY318" fmla="*/ 793026 h 2601565"/>
              <a:gd name="connsiteX319" fmla="*/ 740189 w 998239"/>
              <a:gd name="connsiteY319" fmla="*/ 821057 h 2601565"/>
              <a:gd name="connsiteX320" fmla="*/ 725874 w 998239"/>
              <a:gd name="connsiteY320" fmla="*/ 850507 h 2601565"/>
              <a:gd name="connsiteX321" fmla="*/ 710546 w 998239"/>
              <a:gd name="connsiteY321" fmla="*/ 879603 h 2601565"/>
              <a:gd name="connsiteX322" fmla="*/ 705253 w 998239"/>
              <a:gd name="connsiteY322" fmla="*/ 888509 h 2601565"/>
              <a:gd name="connsiteX323" fmla="*/ 657504 w 998239"/>
              <a:gd name="connsiteY323" fmla="*/ 965731 h 2601565"/>
              <a:gd name="connsiteX324" fmla="*/ 646192 w 998239"/>
              <a:gd name="connsiteY324" fmla="*/ 981082 h 2601565"/>
              <a:gd name="connsiteX325" fmla="*/ 631877 w 998239"/>
              <a:gd name="connsiteY325" fmla="*/ 1000774 h 2601565"/>
              <a:gd name="connsiteX326" fmla="*/ 618195 w 998239"/>
              <a:gd name="connsiteY326" fmla="*/ 1014967 h 2601565"/>
              <a:gd name="connsiteX327" fmla="*/ 620348 w 998239"/>
              <a:gd name="connsiteY327" fmla="*/ 1025612 h 2601565"/>
              <a:gd name="connsiteX0" fmla="*/ 587538 w 998239"/>
              <a:gd name="connsiteY0" fmla="*/ 1212780 h 2601565"/>
              <a:gd name="connsiteX1" fmla="*/ 579177 w 998239"/>
              <a:gd name="connsiteY1" fmla="*/ 1247552 h 2601565"/>
              <a:gd name="connsiteX2" fmla="*/ 574363 w 998239"/>
              <a:gd name="connsiteY2" fmla="*/ 1283035 h 2601565"/>
              <a:gd name="connsiteX3" fmla="*/ 572336 w 998239"/>
              <a:gd name="connsiteY3" fmla="*/ 1320468 h 2601565"/>
              <a:gd name="connsiteX4" fmla="*/ 571196 w 998239"/>
              <a:gd name="connsiteY4" fmla="*/ 1358079 h 2601565"/>
              <a:gd name="connsiteX5" fmla="*/ 572336 w 998239"/>
              <a:gd name="connsiteY5" fmla="*/ 1395691 h 2601565"/>
              <a:gd name="connsiteX6" fmla="*/ 574363 w 998239"/>
              <a:gd name="connsiteY6" fmla="*/ 1434189 h 2601565"/>
              <a:gd name="connsiteX7" fmla="*/ 577023 w 998239"/>
              <a:gd name="connsiteY7" fmla="*/ 1472331 h 2601565"/>
              <a:gd name="connsiteX8" fmla="*/ 580190 w 998239"/>
              <a:gd name="connsiteY8" fmla="*/ 1509765 h 2601565"/>
              <a:gd name="connsiteX9" fmla="*/ 580697 w 998239"/>
              <a:gd name="connsiteY9" fmla="*/ 1564763 h 2601565"/>
              <a:gd name="connsiteX10" fmla="*/ 578037 w 998239"/>
              <a:gd name="connsiteY10" fmla="*/ 1619760 h 2601565"/>
              <a:gd name="connsiteX11" fmla="*/ 573350 w 998239"/>
              <a:gd name="connsiteY11" fmla="*/ 1672629 h 2601565"/>
              <a:gd name="connsiteX12" fmla="*/ 567522 w 998239"/>
              <a:gd name="connsiteY12" fmla="*/ 1724432 h 2601565"/>
              <a:gd name="connsiteX13" fmla="*/ 564474 w 998239"/>
              <a:gd name="connsiteY13" fmla="*/ 1798067 h 2601565"/>
              <a:gd name="connsiteX14" fmla="*/ 565843 w 998239"/>
              <a:gd name="connsiteY14" fmla="*/ 1798067 h 2601565"/>
              <a:gd name="connsiteX15" fmla="*/ 596167 w 998239"/>
              <a:gd name="connsiteY15" fmla="*/ 2004317 h 2601565"/>
              <a:gd name="connsiteX16" fmla="*/ 614772 w 998239"/>
              <a:gd name="connsiteY16" fmla="*/ 2015335 h 2601565"/>
              <a:gd name="connsiteX17" fmla="*/ 633212 w 998239"/>
              <a:gd name="connsiteY17" fmla="*/ 2026005 h 2601565"/>
              <a:gd name="connsiteX18" fmla="*/ 649037 w 998239"/>
              <a:gd name="connsiteY18" fmla="*/ 2036824 h 2601565"/>
              <a:gd name="connsiteX19" fmla="*/ 682546 w 998239"/>
              <a:gd name="connsiteY19" fmla="*/ 2063750 h 2601565"/>
              <a:gd name="connsiteX20" fmla="*/ 712427 w 998239"/>
              <a:gd name="connsiteY20" fmla="*/ 2092373 h 2601565"/>
              <a:gd name="connsiteX21" fmla="*/ 738220 w 998239"/>
              <a:gd name="connsiteY21" fmla="*/ 2120464 h 2601565"/>
              <a:gd name="connsiteX22" fmla="*/ 761610 w 998239"/>
              <a:gd name="connsiteY22" fmla="*/ 2148686 h 2601565"/>
              <a:gd name="connsiteX23" fmla="*/ 783089 w 998239"/>
              <a:gd name="connsiteY23" fmla="*/ 2177264 h 2601565"/>
              <a:gd name="connsiteX24" fmla="*/ 803347 w 998239"/>
              <a:gd name="connsiteY24" fmla="*/ 2204774 h 2601565"/>
              <a:gd name="connsiteX25" fmla="*/ 821429 w 998239"/>
              <a:gd name="connsiteY25" fmla="*/ 2231393 h 2601565"/>
              <a:gd name="connsiteX26" fmla="*/ 812873 w 998239"/>
              <a:gd name="connsiteY26" fmla="*/ 2236092 h 2601565"/>
              <a:gd name="connsiteX27" fmla="*/ 783805 w 998239"/>
              <a:gd name="connsiteY27" fmla="*/ 2203301 h 2601565"/>
              <a:gd name="connsiteX28" fmla="*/ 753719 w 998239"/>
              <a:gd name="connsiteY28" fmla="*/ 2172059 h 2601565"/>
              <a:gd name="connsiteX29" fmla="*/ 722647 w 998239"/>
              <a:gd name="connsiteY29" fmla="*/ 2142999 h 2601565"/>
              <a:gd name="connsiteX30" fmla="*/ 690330 w 998239"/>
              <a:gd name="connsiteY30" fmla="*/ 2116510 h 2601565"/>
              <a:gd name="connsiteX31" fmla="*/ 655982 w 998239"/>
              <a:gd name="connsiteY31" fmla="*/ 2093118 h 2601565"/>
              <a:gd name="connsiteX32" fmla="*/ 620297 w 998239"/>
              <a:gd name="connsiteY32" fmla="*/ 2072215 h 2601565"/>
              <a:gd name="connsiteX33" fmla="*/ 583862 w 998239"/>
              <a:gd name="connsiteY33" fmla="*/ 2054108 h 2601565"/>
              <a:gd name="connsiteX34" fmla="*/ 545427 w 998239"/>
              <a:gd name="connsiteY34" fmla="*/ 2040553 h 2601565"/>
              <a:gd name="connsiteX35" fmla="*/ 511522 w 998239"/>
              <a:gd name="connsiteY35" fmla="*/ 2221026 h 2601565"/>
              <a:gd name="connsiteX36" fmla="*/ 546020 w 998239"/>
              <a:gd name="connsiteY36" fmla="*/ 2245768 h 2601565"/>
              <a:gd name="connsiteX37" fmla="*/ 576539 w 998239"/>
              <a:gd name="connsiteY37" fmla="*/ 2272514 h 2601565"/>
              <a:gd name="connsiteX38" fmla="*/ 601206 w 998239"/>
              <a:gd name="connsiteY38" fmla="*/ 2299617 h 2601565"/>
              <a:gd name="connsiteX39" fmla="*/ 620912 w 998239"/>
              <a:gd name="connsiteY39" fmla="*/ 2328269 h 2601565"/>
              <a:gd name="connsiteX40" fmla="*/ 635746 w 998239"/>
              <a:gd name="connsiteY40" fmla="*/ 2357733 h 2601565"/>
              <a:gd name="connsiteX41" fmla="*/ 645162 w 998239"/>
              <a:gd name="connsiteY41" fmla="*/ 2386515 h 2601565"/>
              <a:gd name="connsiteX42" fmla="*/ 649446 w 998239"/>
              <a:gd name="connsiteY42" fmla="*/ 2415678 h 2601565"/>
              <a:gd name="connsiteX43" fmla="*/ 648196 w 998239"/>
              <a:gd name="connsiteY43" fmla="*/ 2444260 h 2601565"/>
              <a:gd name="connsiteX44" fmla="*/ 641984 w 998239"/>
              <a:gd name="connsiteY44" fmla="*/ 2470935 h 2601565"/>
              <a:gd name="connsiteX45" fmla="*/ 637257 w 998239"/>
              <a:gd name="connsiteY45" fmla="*/ 2472280 h 2601565"/>
              <a:gd name="connsiteX46" fmla="*/ 635317 w 998239"/>
              <a:gd name="connsiteY46" fmla="*/ 2465092 h 2601565"/>
              <a:gd name="connsiteX47" fmla="*/ 641087 w 998239"/>
              <a:gd name="connsiteY47" fmla="*/ 2449008 h 2601565"/>
              <a:gd name="connsiteX48" fmla="*/ 641384 w 998239"/>
              <a:gd name="connsiteY48" fmla="*/ 2430972 h 2601565"/>
              <a:gd name="connsiteX49" fmla="*/ 639215 w 998239"/>
              <a:gd name="connsiteY49" fmla="*/ 2410982 h 2601565"/>
              <a:gd name="connsiteX50" fmla="*/ 632287 w 998239"/>
              <a:gd name="connsiteY50" fmla="*/ 2390884 h 2601565"/>
              <a:gd name="connsiteX51" fmla="*/ 621944 w 998239"/>
              <a:gd name="connsiteY51" fmla="*/ 2369828 h 2601565"/>
              <a:gd name="connsiteX52" fmla="*/ 609133 w 998239"/>
              <a:gd name="connsiteY52" fmla="*/ 2349453 h 2601565"/>
              <a:gd name="connsiteX53" fmla="*/ 593107 w 998239"/>
              <a:gd name="connsiteY53" fmla="*/ 2329922 h 2601565"/>
              <a:gd name="connsiteX54" fmla="*/ 574242 w 998239"/>
              <a:gd name="connsiteY54" fmla="*/ 2311561 h 2601565"/>
              <a:gd name="connsiteX55" fmla="*/ 554736 w 998239"/>
              <a:gd name="connsiteY55" fmla="*/ 2295077 h 2601565"/>
              <a:gd name="connsiteX56" fmla="*/ 542732 w 998239"/>
              <a:gd name="connsiteY56" fmla="*/ 2286998 h 2601565"/>
              <a:gd name="connsiteX57" fmla="*/ 533341 w 998239"/>
              <a:gd name="connsiteY57" fmla="*/ 2278769 h 2601565"/>
              <a:gd name="connsiteX58" fmla="*/ 523778 w 998239"/>
              <a:gd name="connsiteY58" fmla="*/ 2272829 h 2601565"/>
              <a:gd name="connsiteX59" fmla="*/ 514151 w 998239"/>
              <a:gd name="connsiteY59" fmla="*/ 2267440 h 2601565"/>
              <a:gd name="connsiteX60" fmla="*/ 503656 w 998239"/>
              <a:gd name="connsiteY60" fmla="*/ 2264952 h 2601565"/>
              <a:gd name="connsiteX61" fmla="*/ 491006 w 998239"/>
              <a:gd name="connsiteY61" fmla="*/ 2308954 h 2601565"/>
              <a:gd name="connsiteX62" fmla="*/ 476330 w 998239"/>
              <a:gd name="connsiteY62" fmla="*/ 2349959 h 2601565"/>
              <a:gd name="connsiteX63" fmla="*/ 459509 w 998239"/>
              <a:gd name="connsiteY63" fmla="*/ 2391527 h 2601565"/>
              <a:gd name="connsiteX64" fmla="*/ 439580 w 998239"/>
              <a:gd name="connsiteY64" fmla="*/ 2432199 h 2601565"/>
              <a:gd name="connsiteX65" fmla="*/ 416585 w 998239"/>
              <a:gd name="connsiteY65" fmla="*/ 2475063 h 2601565"/>
              <a:gd name="connsiteX66" fmla="*/ 389961 w 998239"/>
              <a:gd name="connsiteY66" fmla="*/ 2519626 h 2601565"/>
              <a:gd name="connsiteX67" fmla="*/ 384223 w 998239"/>
              <a:gd name="connsiteY67" fmla="*/ 2526793 h 2601565"/>
              <a:gd name="connsiteX68" fmla="*/ 377695 w 998239"/>
              <a:gd name="connsiteY68" fmla="*/ 2537945 h 2601565"/>
              <a:gd name="connsiteX69" fmla="*/ 368996 w 998239"/>
              <a:gd name="connsiteY69" fmla="*/ 2549023 h 2601565"/>
              <a:gd name="connsiteX70" fmla="*/ 360933 w 998239"/>
              <a:gd name="connsiteY70" fmla="*/ 2560863 h 2601565"/>
              <a:gd name="connsiteX71" fmla="*/ 351567 w 998239"/>
              <a:gd name="connsiteY71" fmla="*/ 2573185 h 2601565"/>
              <a:gd name="connsiteX72" fmla="*/ 341532 w 998239"/>
              <a:gd name="connsiteY72" fmla="*/ 2583296 h 2601565"/>
              <a:gd name="connsiteX73" fmla="*/ 331557 w 998239"/>
              <a:gd name="connsiteY73" fmla="*/ 2592037 h 2601565"/>
              <a:gd name="connsiteX74" fmla="*/ 321124 w 998239"/>
              <a:gd name="connsiteY74" fmla="*/ 2598545 h 2601565"/>
              <a:gd name="connsiteX75" fmla="*/ 312044 w 998239"/>
              <a:gd name="connsiteY75" fmla="*/ 2601565 h 2601565"/>
              <a:gd name="connsiteX76" fmla="*/ 309960 w 998239"/>
              <a:gd name="connsiteY76" fmla="*/ 2597301 h 2601565"/>
              <a:gd name="connsiteX77" fmla="*/ 342120 w 998239"/>
              <a:gd name="connsiteY77" fmla="*/ 2563687 h 2601565"/>
              <a:gd name="connsiteX78" fmla="*/ 370336 w 998239"/>
              <a:gd name="connsiteY78" fmla="*/ 2526618 h 2601565"/>
              <a:gd name="connsiteX79" fmla="*/ 394287 w 998239"/>
              <a:gd name="connsiteY79" fmla="*/ 2487031 h 2601565"/>
              <a:gd name="connsiteX80" fmla="*/ 413201 w 998239"/>
              <a:gd name="connsiteY80" fmla="*/ 2447908 h 2601565"/>
              <a:gd name="connsiteX81" fmla="*/ 428806 w 998239"/>
              <a:gd name="connsiteY81" fmla="*/ 2409545 h 2601565"/>
              <a:gd name="connsiteX82" fmla="*/ 435216 w 998239"/>
              <a:gd name="connsiteY82" fmla="*/ 2381215 h 2601565"/>
              <a:gd name="connsiteX83" fmla="*/ 437508 w 998239"/>
              <a:gd name="connsiteY83" fmla="*/ 2382004 h 2601565"/>
              <a:gd name="connsiteX84" fmla="*/ 438204 w 998239"/>
              <a:gd name="connsiteY84" fmla="*/ 2381394 h 2601565"/>
              <a:gd name="connsiteX85" fmla="*/ 438054 w 998239"/>
              <a:gd name="connsiteY85" fmla="*/ 2380044 h 2601565"/>
              <a:gd name="connsiteX86" fmla="*/ 437652 w 998239"/>
              <a:gd name="connsiteY86" fmla="*/ 2379080 h 2601565"/>
              <a:gd name="connsiteX87" fmla="*/ 436750 w 998239"/>
              <a:gd name="connsiteY87" fmla="*/ 2377071 h 2601565"/>
              <a:gd name="connsiteX88" fmla="*/ 437767 w 998239"/>
              <a:gd name="connsiteY88" fmla="*/ 2375523 h 2601565"/>
              <a:gd name="connsiteX89" fmla="*/ 437711 w 998239"/>
              <a:gd name="connsiteY89" fmla="*/ 2374255 h 2601565"/>
              <a:gd name="connsiteX90" fmla="*/ 438004 w 998239"/>
              <a:gd name="connsiteY90" fmla="*/ 2372682 h 2601565"/>
              <a:gd name="connsiteX91" fmla="*/ 437308 w 998239"/>
              <a:gd name="connsiteY91" fmla="*/ 2373292 h 2601565"/>
              <a:gd name="connsiteX92" fmla="*/ 437711 w 998239"/>
              <a:gd name="connsiteY92" fmla="*/ 2374255 h 2601565"/>
              <a:gd name="connsiteX93" fmla="*/ 435216 w 998239"/>
              <a:gd name="connsiteY93" fmla="*/ 2381215 h 2601565"/>
              <a:gd name="connsiteX94" fmla="*/ 419562 w 998239"/>
              <a:gd name="connsiteY94" fmla="*/ 2378474 h 2601565"/>
              <a:gd name="connsiteX95" fmla="*/ 399876 w 998239"/>
              <a:gd name="connsiteY95" fmla="*/ 2379925 h 2601565"/>
              <a:gd name="connsiteX96" fmla="*/ 378919 w 998239"/>
              <a:gd name="connsiteY96" fmla="*/ 2383310 h 2601565"/>
              <a:gd name="connsiteX97" fmla="*/ 355837 w 998239"/>
              <a:gd name="connsiteY97" fmla="*/ 2389713 h 2601565"/>
              <a:gd name="connsiteX98" fmla="*/ 331860 w 998239"/>
              <a:gd name="connsiteY98" fmla="*/ 2398379 h 2601565"/>
              <a:gd name="connsiteX99" fmla="*/ 307564 w 998239"/>
              <a:gd name="connsiteY99" fmla="*/ 2407986 h 2601565"/>
              <a:gd name="connsiteX100" fmla="*/ 283791 w 998239"/>
              <a:gd name="connsiteY100" fmla="*/ 2419271 h 2601565"/>
              <a:gd name="connsiteX101" fmla="*/ 261091 w 998239"/>
              <a:gd name="connsiteY101" fmla="*/ 2430275 h 2601565"/>
              <a:gd name="connsiteX102" fmla="*/ 258707 w 998239"/>
              <a:gd name="connsiteY102" fmla="*/ 2431515 h 2601565"/>
              <a:gd name="connsiteX103" fmla="*/ 264907 w 998239"/>
              <a:gd name="connsiteY103" fmla="*/ 2418233 h 2601565"/>
              <a:gd name="connsiteX104" fmla="*/ 283331 w 998239"/>
              <a:gd name="connsiteY104" fmla="*/ 2403215 h 2601565"/>
              <a:gd name="connsiteX105" fmla="*/ 306269 w 998239"/>
              <a:gd name="connsiteY105" fmla="*/ 2389370 h 2601565"/>
              <a:gd name="connsiteX106" fmla="*/ 330709 w 998239"/>
              <a:gd name="connsiteY106" fmla="*/ 2376839 h 2601565"/>
              <a:gd name="connsiteX107" fmla="*/ 356078 w 998239"/>
              <a:gd name="connsiteY107" fmla="*/ 2366953 h 2601565"/>
              <a:gd name="connsiteX108" fmla="*/ 384546 w 998239"/>
              <a:gd name="connsiteY108" fmla="*/ 2359782 h 2601565"/>
              <a:gd name="connsiteX109" fmla="*/ 448037 w 998239"/>
              <a:gd name="connsiteY109" fmla="*/ 2345291 h 2601565"/>
              <a:gd name="connsiteX110" fmla="*/ 456052 w 998239"/>
              <a:gd name="connsiteY110" fmla="*/ 2295805 h 2601565"/>
              <a:gd name="connsiteX111" fmla="*/ 459891 w 998239"/>
              <a:gd name="connsiteY111" fmla="*/ 2246520 h 2601565"/>
              <a:gd name="connsiteX112" fmla="*/ 459547 w 998239"/>
              <a:gd name="connsiteY112" fmla="*/ 2196621 h 2601565"/>
              <a:gd name="connsiteX113" fmla="*/ 455007 w 998239"/>
              <a:gd name="connsiteY113" fmla="*/ 2147109 h 2601565"/>
              <a:gd name="connsiteX114" fmla="*/ 414605 w 998239"/>
              <a:gd name="connsiteY114" fmla="*/ 1999908 h 2601565"/>
              <a:gd name="connsiteX115" fmla="*/ 392039 w 998239"/>
              <a:gd name="connsiteY115" fmla="*/ 2033339 h 2601565"/>
              <a:gd name="connsiteX116" fmla="*/ 351498 w 998239"/>
              <a:gd name="connsiteY116" fmla="*/ 2087417 h 2601565"/>
              <a:gd name="connsiteX117" fmla="*/ 308424 w 998239"/>
              <a:gd name="connsiteY117" fmla="*/ 2139893 h 2601565"/>
              <a:gd name="connsiteX118" fmla="*/ 266098 w 998239"/>
              <a:gd name="connsiteY118" fmla="*/ 2190203 h 2601565"/>
              <a:gd name="connsiteX119" fmla="*/ 221074 w 998239"/>
              <a:gd name="connsiteY119" fmla="*/ 2236952 h 2601565"/>
              <a:gd name="connsiteX120" fmla="*/ 175500 w 998239"/>
              <a:gd name="connsiteY120" fmla="*/ 2279195 h 2601565"/>
              <a:gd name="connsiteX121" fmla="*/ 130958 w 998239"/>
              <a:gd name="connsiteY121" fmla="*/ 2318489 h 2601565"/>
              <a:gd name="connsiteX122" fmla="*/ 86731 w 998239"/>
              <a:gd name="connsiteY122" fmla="*/ 2351876 h 2601565"/>
              <a:gd name="connsiteX123" fmla="*/ 43708 w 998239"/>
              <a:gd name="connsiteY123" fmla="*/ 2380769 h 2601565"/>
              <a:gd name="connsiteX124" fmla="*/ 0 w 998239"/>
              <a:gd name="connsiteY124" fmla="*/ 2402513 h 2601565"/>
              <a:gd name="connsiteX125" fmla="*/ 7680 w 998239"/>
              <a:gd name="connsiteY125" fmla="*/ 2395440 h 2601565"/>
              <a:gd name="connsiteX126" fmla="*/ 12312 w 998239"/>
              <a:gd name="connsiteY126" fmla="*/ 2390461 h 2601565"/>
              <a:gd name="connsiteX127" fmla="*/ 15901 w 998239"/>
              <a:gd name="connsiteY127" fmla="*/ 2387490 h 2601565"/>
              <a:gd name="connsiteX128" fmla="*/ 17197 w 998239"/>
              <a:gd name="connsiteY128" fmla="*/ 2385386 h 2601565"/>
              <a:gd name="connsiteX129" fmla="*/ 16525 w 998239"/>
              <a:gd name="connsiteY129" fmla="*/ 2383620 h 2601565"/>
              <a:gd name="connsiteX130" fmla="*/ 17174 w 998239"/>
              <a:gd name="connsiteY130" fmla="*/ 2382567 h 2601565"/>
              <a:gd name="connsiteX131" fmla="*/ 15999 w 998239"/>
              <a:gd name="connsiteY131" fmla="*/ 2381933 h 2601565"/>
              <a:gd name="connsiteX132" fmla="*/ 16971 w 998239"/>
              <a:gd name="connsiteY132" fmla="*/ 2380354 h 2601565"/>
              <a:gd name="connsiteX133" fmla="*/ 20090 w 998239"/>
              <a:gd name="connsiteY133" fmla="*/ 2377830 h 2601565"/>
              <a:gd name="connsiteX134" fmla="*/ 24327 w 998239"/>
              <a:gd name="connsiteY134" fmla="*/ 2373807 h 2601565"/>
              <a:gd name="connsiteX135" fmla="*/ 30627 w 998239"/>
              <a:gd name="connsiteY135" fmla="*/ 2367391 h 2601565"/>
              <a:gd name="connsiteX136" fmla="*/ 40670 w 998239"/>
              <a:gd name="connsiteY136" fmla="*/ 2359024 h 2601565"/>
              <a:gd name="connsiteX137" fmla="*/ 55321 w 998239"/>
              <a:gd name="connsiteY137" fmla="*/ 2347300 h 2601565"/>
              <a:gd name="connsiteX138" fmla="*/ 71663 w 998239"/>
              <a:gd name="connsiteY138" fmla="*/ 2332515 h 2601565"/>
              <a:gd name="connsiteX139" fmla="*/ 94475 w 998239"/>
              <a:gd name="connsiteY139" fmla="*/ 2314213 h 2601565"/>
              <a:gd name="connsiteX140" fmla="*/ 121818 w 998239"/>
              <a:gd name="connsiteY140" fmla="*/ 2292046 h 2601565"/>
              <a:gd name="connsiteX141" fmla="*/ 160830 w 998239"/>
              <a:gd name="connsiteY141" fmla="*/ 2255375 h 2601565"/>
              <a:gd name="connsiteX142" fmla="*/ 197971 w 998239"/>
              <a:gd name="connsiteY142" fmla="*/ 2213486 h 2601565"/>
              <a:gd name="connsiteX143" fmla="*/ 234107 w 998239"/>
              <a:gd name="connsiteY143" fmla="*/ 2169419 h 2601565"/>
              <a:gd name="connsiteX144" fmla="*/ 274428 w 998239"/>
              <a:gd name="connsiteY144" fmla="*/ 2123636 h 2601565"/>
              <a:gd name="connsiteX145" fmla="*/ 282447 w 998239"/>
              <a:gd name="connsiteY145" fmla="*/ 2113474 h 2601565"/>
              <a:gd name="connsiteX146" fmla="*/ 294255 w 998239"/>
              <a:gd name="connsiteY146" fmla="*/ 2098111 h 2601565"/>
              <a:gd name="connsiteX147" fmla="*/ 304716 w 998239"/>
              <a:gd name="connsiteY147" fmla="*/ 2083635 h 2601565"/>
              <a:gd name="connsiteX148" fmla="*/ 328894 w 998239"/>
              <a:gd name="connsiteY148" fmla="*/ 2047263 h 2601565"/>
              <a:gd name="connsiteX149" fmla="*/ 330780 w 998239"/>
              <a:gd name="connsiteY149" fmla="*/ 2044202 h 2601565"/>
              <a:gd name="connsiteX150" fmla="*/ 331717 w 998239"/>
              <a:gd name="connsiteY150" fmla="*/ 2042063 h 2601565"/>
              <a:gd name="connsiteX151" fmla="*/ 391204 w 998239"/>
              <a:gd name="connsiteY151" fmla="*/ 1933218 h 2601565"/>
              <a:gd name="connsiteX152" fmla="*/ 390156 w 998239"/>
              <a:gd name="connsiteY152" fmla="*/ 1860349 h 2601565"/>
              <a:gd name="connsiteX153" fmla="*/ 396502 w 998239"/>
              <a:gd name="connsiteY153" fmla="*/ 1818105 h 2601565"/>
              <a:gd name="connsiteX154" fmla="*/ 402330 w 998239"/>
              <a:gd name="connsiteY154" fmla="*/ 1747141 h 2601565"/>
              <a:gd name="connsiteX155" fmla="*/ 412844 w 998239"/>
              <a:gd name="connsiteY155" fmla="*/ 1718578 h 2601565"/>
              <a:gd name="connsiteX156" fmla="*/ 421839 w 998239"/>
              <a:gd name="connsiteY156" fmla="*/ 1686822 h 2601565"/>
              <a:gd name="connsiteX157" fmla="*/ 430327 w 998239"/>
              <a:gd name="connsiteY157" fmla="*/ 1651516 h 2601565"/>
              <a:gd name="connsiteX158" fmla="*/ 438181 w 998239"/>
              <a:gd name="connsiteY158" fmla="*/ 1613906 h 2601565"/>
              <a:gd name="connsiteX159" fmla="*/ 444515 w 998239"/>
              <a:gd name="connsiteY159" fmla="*/ 1573279 h 2601565"/>
              <a:gd name="connsiteX160" fmla="*/ 449329 w 998239"/>
              <a:gd name="connsiteY160" fmla="*/ 1531942 h 2601565"/>
              <a:gd name="connsiteX161" fmla="*/ 454016 w 998239"/>
              <a:gd name="connsiteY161" fmla="*/ 1488654 h 2601565"/>
              <a:gd name="connsiteX162" fmla="*/ 457183 w 998239"/>
              <a:gd name="connsiteY162" fmla="*/ 1444833 h 2601565"/>
              <a:gd name="connsiteX163" fmla="*/ 459843 w 998239"/>
              <a:gd name="connsiteY163" fmla="*/ 1399239 h 2601565"/>
              <a:gd name="connsiteX164" fmla="*/ 459843 w 998239"/>
              <a:gd name="connsiteY164" fmla="*/ 1354354 h 2601565"/>
              <a:gd name="connsiteX165" fmla="*/ 459843 w 998239"/>
              <a:gd name="connsiteY165" fmla="*/ 1310001 h 2601565"/>
              <a:gd name="connsiteX166" fmla="*/ 457183 w 998239"/>
              <a:gd name="connsiteY166" fmla="*/ 1265471 h 2601565"/>
              <a:gd name="connsiteX167" fmla="*/ 453509 w 998239"/>
              <a:gd name="connsiteY167" fmla="*/ 1222715 h 2601565"/>
              <a:gd name="connsiteX168" fmla="*/ 448822 w 998239"/>
              <a:gd name="connsiteY168" fmla="*/ 1181023 h 2601565"/>
              <a:gd name="connsiteX169" fmla="*/ 441854 w 998239"/>
              <a:gd name="connsiteY169" fmla="*/ 1140751 h 2601565"/>
              <a:gd name="connsiteX170" fmla="*/ 432353 w 998239"/>
              <a:gd name="connsiteY170" fmla="*/ 1103318 h 2601565"/>
              <a:gd name="connsiteX171" fmla="*/ 421839 w 998239"/>
              <a:gd name="connsiteY171" fmla="*/ 1067835 h 2601565"/>
              <a:gd name="connsiteX172" fmla="*/ 405274 w 998239"/>
              <a:gd name="connsiteY172" fmla="*/ 1028382 h 2601565"/>
              <a:gd name="connsiteX173" fmla="*/ 325111 w 998239"/>
              <a:gd name="connsiteY173" fmla="*/ 669960 h 2601565"/>
              <a:gd name="connsiteX174" fmla="*/ 324674 w 998239"/>
              <a:gd name="connsiteY174" fmla="*/ 667064 h 2601565"/>
              <a:gd name="connsiteX175" fmla="*/ 321000 w 998239"/>
              <a:gd name="connsiteY175" fmla="*/ 613131 h 2601565"/>
              <a:gd name="connsiteX176" fmla="*/ 317833 w 998239"/>
              <a:gd name="connsiteY176" fmla="*/ 556715 h 2601565"/>
              <a:gd name="connsiteX177" fmla="*/ 317833 w 998239"/>
              <a:gd name="connsiteY177" fmla="*/ 499057 h 2601565"/>
              <a:gd name="connsiteX178" fmla="*/ 319986 w 998239"/>
              <a:gd name="connsiteY178" fmla="*/ 440866 h 2601565"/>
              <a:gd name="connsiteX179" fmla="*/ 324674 w 998239"/>
              <a:gd name="connsiteY179" fmla="*/ 383208 h 2601565"/>
              <a:gd name="connsiteX180" fmla="*/ 331642 w 998239"/>
              <a:gd name="connsiteY180" fmla="*/ 325726 h 2601565"/>
              <a:gd name="connsiteX181" fmla="*/ 338989 w 998239"/>
              <a:gd name="connsiteY181" fmla="*/ 270197 h 2601565"/>
              <a:gd name="connsiteX182" fmla="*/ 349504 w 998239"/>
              <a:gd name="connsiteY182" fmla="*/ 216264 h 2601565"/>
              <a:gd name="connsiteX183" fmla="*/ 362172 w 998239"/>
              <a:gd name="connsiteY183" fmla="*/ 165524 h 2601565"/>
              <a:gd name="connsiteX184" fmla="*/ 375347 w 998239"/>
              <a:gd name="connsiteY184" fmla="*/ 117446 h 2601565"/>
              <a:gd name="connsiteX185" fmla="*/ 390675 w 998239"/>
              <a:gd name="connsiteY185" fmla="*/ 73980 h 2601565"/>
              <a:gd name="connsiteX186" fmla="*/ 407017 w 998239"/>
              <a:gd name="connsiteY186" fmla="*/ 34418 h 2601565"/>
              <a:gd name="connsiteX187" fmla="*/ 426653 w 998239"/>
              <a:gd name="connsiteY187" fmla="*/ 0 h 2601565"/>
              <a:gd name="connsiteX188" fmla="*/ 424499 w 998239"/>
              <a:gd name="connsiteY188" fmla="*/ 8516 h 2601565"/>
              <a:gd name="connsiteX189" fmla="*/ 423485 w 998239"/>
              <a:gd name="connsiteY189" fmla="*/ 14193 h 2601565"/>
              <a:gd name="connsiteX190" fmla="*/ 422345 w 998239"/>
              <a:gd name="connsiteY190" fmla="*/ 17918 h 2601565"/>
              <a:gd name="connsiteX191" fmla="*/ 422345 w 998239"/>
              <a:gd name="connsiteY191" fmla="*/ 20048 h 2601565"/>
              <a:gd name="connsiteX192" fmla="*/ 423485 w 998239"/>
              <a:gd name="connsiteY192" fmla="*/ 21112 h 2601565"/>
              <a:gd name="connsiteX193" fmla="*/ 423485 w 998239"/>
              <a:gd name="connsiteY193" fmla="*/ 22177 h 2601565"/>
              <a:gd name="connsiteX194" fmla="*/ 424499 w 998239"/>
              <a:gd name="connsiteY194" fmla="*/ 22177 h 2601565"/>
              <a:gd name="connsiteX195" fmla="*/ 424499 w 998239"/>
              <a:gd name="connsiteY195" fmla="*/ 23773 h 2601565"/>
              <a:gd name="connsiteX196" fmla="*/ 423485 w 998239"/>
              <a:gd name="connsiteY196" fmla="*/ 26967 h 2601565"/>
              <a:gd name="connsiteX197" fmla="*/ 422345 w 998239"/>
              <a:gd name="connsiteY197" fmla="*/ 31756 h 2601565"/>
              <a:gd name="connsiteX198" fmla="*/ 420825 w 998239"/>
              <a:gd name="connsiteY198" fmla="*/ 39208 h 2601565"/>
              <a:gd name="connsiteX199" fmla="*/ 417658 w 998239"/>
              <a:gd name="connsiteY199" fmla="*/ 49676 h 2601565"/>
              <a:gd name="connsiteX200" fmla="*/ 412844 w 998239"/>
              <a:gd name="connsiteY200" fmla="*/ 64578 h 2601565"/>
              <a:gd name="connsiteX201" fmla="*/ 408157 w 998239"/>
              <a:gd name="connsiteY201" fmla="*/ 82496 h 2601565"/>
              <a:gd name="connsiteX202" fmla="*/ 400683 w 998239"/>
              <a:gd name="connsiteY202" fmla="*/ 105737 h 2601565"/>
              <a:gd name="connsiteX203" fmla="*/ 391815 w 998239"/>
              <a:gd name="connsiteY203" fmla="*/ 133768 h 2601565"/>
              <a:gd name="connsiteX204" fmla="*/ 381174 w 998239"/>
              <a:gd name="connsiteY204" fmla="*/ 177588 h 2601565"/>
              <a:gd name="connsiteX205" fmla="*/ 373826 w 998239"/>
              <a:gd name="connsiteY205" fmla="*/ 224602 h 2601565"/>
              <a:gd name="connsiteX206" fmla="*/ 367999 w 998239"/>
              <a:gd name="connsiteY206" fmla="*/ 272858 h 2601565"/>
              <a:gd name="connsiteX207" fmla="*/ 360145 w 998239"/>
              <a:gd name="connsiteY207" fmla="*/ 324130 h 2601565"/>
              <a:gd name="connsiteX208" fmla="*/ 359005 w 998239"/>
              <a:gd name="connsiteY208" fmla="*/ 335129 h 2601565"/>
              <a:gd name="connsiteX209" fmla="*/ 357484 w 998239"/>
              <a:gd name="connsiteY209" fmla="*/ 351628 h 2601565"/>
              <a:gd name="connsiteX210" fmla="*/ 356344 w 998239"/>
              <a:gd name="connsiteY210" fmla="*/ 369015 h 2601565"/>
              <a:gd name="connsiteX211" fmla="*/ 355331 w 998239"/>
              <a:gd name="connsiteY211" fmla="*/ 387997 h 2601565"/>
              <a:gd name="connsiteX212" fmla="*/ 355331 w 998239"/>
              <a:gd name="connsiteY212" fmla="*/ 407513 h 2601565"/>
              <a:gd name="connsiteX213" fmla="*/ 357484 w 998239"/>
              <a:gd name="connsiteY213" fmla="*/ 425077 h 2601565"/>
              <a:gd name="connsiteX214" fmla="*/ 360145 w 998239"/>
              <a:gd name="connsiteY214" fmla="*/ 440334 h 2601565"/>
              <a:gd name="connsiteX215" fmla="*/ 364832 w 998239"/>
              <a:gd name="connsiteY215" fmla="*/ 450979 h 2601565"/>
              <a:gd name="connsiteX216" fmla="*/ 390168 w 998239"/>
              <a:gd name="connsiteY216" fmla="*/ 448849 h 2601565"/>
              <a:gd name="connsiteX217" fmla="*/ 414997 w 998239"/>
              <a:gd name="connsiteY217" fmla="*/ 440334 h 2601565"/>
              <a:gd name="connsiteX218" fmla="*/ 438687 w 998239"/>
              <a:gd name="connsiteY218" fmla="*/ 426673 h 2601565"/>
              <a:gd name="connsiteX219" fmla="*/ 463010 w 998239"/>
              <a:gd name="connsiteY219" fmla="*/ 407513 h 2601565"/>
              <a:gd name="connsiteX220" fmla="*/ 485179 w 998239"/>
              <a:gd name="connsiteY220" fmla="*/ 385336 h 2601565"/>
              <a:gd name="connsiteX221" fmla="*/ 506842 w 998239"/>
              <a:gd name="connsiteY221" fmla="*/ 358370 h 2601565"/>
              <a:gd name="connsiteX222" fmla="*/ 527364 w 998239"/>
              <a:gd name="connsiteY222" fmla="*/ 329807 h 2601565"/>
              <a:gd name="connsiteX223" fmla="*/ 546367 w 998239"/>
              <a:gd name="connsiteY223" fmla="*/ 299825 h 2601565"/>
              <a:gd name="connsiteX224" fmla="*/ 564862 w 998239"/>
              <a:gd name="connsiteY224" fmla="*/ 268068 h 2601565"/>
              <a:gd name="connsiteX225" fmla="*/ 580697 w 998239"/>
              <a:gd name="connsiteY225" fmla="*/ 235247 h 2601565"/>
              <a:gd name="connsiteX226" fmla="*/ 595519 w 998239"/>
              <a:gd name="connsiteY226" fmla="*/ 203491 h 2601565"/>
              <a:gd name="connsiteX227" fmla="*/ 607680 w 998239"/>
              <a:gd name="connsiteY227" fmla="*/ 172798 h 2601565"/>
              <a:gd name="connsiteX228" fmla="*/ 613508 w 998239"/>
              <a:gd name="connsiteY228" fmla="*/ 172798 h 2601565"/>
              <a:gd name="connsiteX229" fmla="*/ 613508 w 998239"/>
              <a:gd name="connsiteY229" fmla="*/ 175992 h 2601565"/>
              <a:gd name="connsiteX230" fmla="*/ 604006 w 998239"/>
              <a:gd name="connsiteY230" fmla="*/ 206684 h 2601565"/>
              <a:gd name="connsiteX231" fmla="*/ 593365 w 998239"/>
              <a:gd name="connsiteY231" fmla="*/ 238440 h 2601565"/>
              <a:gd name="connsiteX232" fmla="*/ 581837 w 998239"/>
              <a:gd name="connsiteY232" fmla="*/ 269132 h 2601565"/>
              <a:gd name="connsiteX233" fmla="*/ 570183 w 998239"/>
              <a:gd name="connsiteY233" fmla="*/ 298760 h 2601565"/>
              <a:gd name="connsiteX234" fmla="*/ 558021 w 998239"/>
              <a:gd name="connsiteY234" fmla="*/ 327678 h 2601565"/>
              <a:gd name="connsiteX235" fmla="*/ 544339 w 998239"/>
              <a:gd name="connsiteY235" fmla="*/ 354645 h 2601565"/>
              <a:gd name="connsiteX236" fmla="*/ 530025 w 998239"/>
              <a:gd name="connsiteY236" fmla="*/ 380546 h 2601565"/>
              <a:gd name="connsiteX237" fmla="*/ 512669 w 998239"/>
              <a:gd name="connsiteY237" fmla="*/ 404319 h 2601565"/>
              <a:gd name="connsiteX238" fmla="*/ 494680 w 998239"/>
              <a:gd name="connsiteY238" fmla="*/ 427738 h 2601565"/>
              <a:gd name="connsiteX239" fmla="*/ 473524 w 998239"/>
              <a:gd name="connsiteY239" fmla="*/ 446720 h 2601565"/>
              <a:gd name="connsiteX240" fmla="*/ 449329 w 998239"/>
              <a:gd name="connsiteY240" fmla="*/ 464107 h 2601565"/>
              <a:gd name="connsiteX241" fmla="*/ 422345 w 998239"/>
              <a:gd name="connsiteY241" fmla="*/ 479542 h 2601565"/>
              <a:gd name="connsiteX242" fmla="*/ 393842 w 998239"/>
              <a:gd name="connsiteY242" fmla="*/ 491073 h 2601565"/>
              <a:gd name="connsiteX243" fmla="*/ 360145 w 998239"/>
              <a:gd name="connsiteY243" fmla="*/ 499057 h 2601565"/>
              <a:gd name="connsiteX244" fmla="*/ 361158 w 998239"/>
              <a:gd name="connsiteY244" fmla="*/ 554586 h 2601565"/>
              <a:gd name="connsiteX245" fmla="*/ 365845 w 998239"/>
              <a:gd name="connsiteY245" fmla="*/ 607455 h 2601565"/>
              <a:gd name="connsiteX246" fmla="*/ 373826 w 998239"/>
              <a:gd name="connsiteY246" fmla="*/ 657662 h 2601565"/>
              <a:gd name="connsiteX247" fmla="*/ 384341 w 998239"/>
              <a:gd name="connsiteY247" fmla="*/ 705208 h 2601565"/>
              <a:gd name="connsiteX248" fmla="*/ 397516 w 998239"/>
              <a:gd name="connsiteY248" fmla="*/ 750625 h 2601565"/>
              <a:gd name="connsiteX249" fmla="*/ 411831 w 998239"/>
              <a:gd name="connsiteY249" fmla="*/ 794090 h 2601565"/>
              <a:gd name="connsiteX250" fmla="*/ 428172 w 998239"/>
              <a:gd name="connsiteY250" fmla="*/ 835250 h 2601565"/>
              <a:gd name="connsiteX251" fmla="*/ 444515 w 998239"/>
              <a:gd name="connsiteY251" fmla="*/ 875345 h 2601565"/>
              <a:gd name="connsiteX252" fmla="*/ 449329 w 998239"/>
              <a:gd name="connsiteY252" fmla="*/ 884925 h 2601565"/>
              <a:gd name="connsiteX253" fmla="*/ 453509 w 998239"/>
              <a:gd name="connsiteY253" fmla="*/ 896634 h 2601565"/>
              <a:gd name="connsiteX254" fmla="*/ 459336 w 998239"/>
              <a:gd name="connsiteY254" fmla="*/ 909231 h 2601565"/>
              <a:gd name="connsiteX255" fmla="*/ 464657 w 998239"/>
              <a:gd name="connsiteY255" fmla="*/ 922536 h 2601565"/>
              <a:gd name="connsiteX256" fmla="*/ 471498 w 998239"/>
              <a:gd name="connsiteY256" fmla="*/ 935132 h 2601565"/>
              <a:gd name="connsiteX257" fmla="*/ 479352 w 998239"/>
              <a:gd name="connsiteY257" fmla="*/ 945776 h 2601565"/>
              <a:gd name="connsiteX258" fmla="*/ 488853 w 998239"/>
              <a:gd name="connsiteY258" fmla="*/ 955180 h 2601565"/>
              <a:gd name="connsiteX259" fmla="*/ 499494 w 998239"/>
              <a:gd name="connsiteY259" fmla="*/ 962099 h 2601565"/>
              <a:gd name="connsiteX260" fmla="*/ 512163 w 998239"/>
              <a:gd name="connsiteY260" fmla="*/ 964760 h 2601565"/>
              <a:gd name="connsiteX261" fmla="*/ 525338 w 998239"/>
              <a:gd name="connsiteY261" fmla="*/ 964228 h 2601565"/>
              <a:gd name="connsiteX262" fmla="*/ 549027 w 998239"/>
              <a:gd name="connsiteY262" fmla="*/ 956244 h 2601565"/>
              <a:gd name="connsiteX263" fmla="*/ 570183 w 998239"/>
              <a:gd name="connsiteY263" fmla="*/ 943116 h 2601565"/>
              <a:gd name="connsiteX264" fmla="*/ 590705 w 998239"/>
              <a:gd name="connsiteY264" fmla="*/ 926617 h 2601565"/>
              <a:gd name="connsiteX265" fmla="*/ 607680 w 998239"/>
              <a:gd name="connsiteY265" fmla="*/ 907101 h 2601565"/>
              <a:gd name="connsiteX266" fmla="*/ 624022 w 998239"/>
              <a:gd name="connsiteY266" fmla="*/ 885989 h 2601565"/>
              <a:gd name="connsiteX267" fmla="*/ 639350 w 998239"/>
              <a:gd name="connsiteY267" fmla="*/ 863813 h 2601565"/>
              <a:gd name="connsiteX268" fmla="*/ 653032 w 998239"/>
              <a:gd name="connsiteY268" fmla="*/ 842701 h 2601565"/>
              <a:gd name="connsiteX269" fmla="*/ 664687 w 998239"/>
              <a:gd name="connsiteY269" fmla="*/ 822476 h 2601565"/>
              <a:gd name="connsiteX270" fmla="*/ 690530 w 998239"/>
              <a:gd name="connsiteY270" fmla="*/ 776527 h 2601565"/>
              <a:gd name="connsiteX271" fmla="*/ 715359 w 998239"/>
              <a:gd name="connsiteY271" fmla="*/ 724723 h 2601565"/>
              <a:gd name="connsiteX272" fmla="*/ 740189 w 998239"/>
              <a:gd name="connsiteY272" fmla="*/ 668129 h 2601565"/>
              <a:gd name="connsiteX273" fmla="*/ 763372 w 998239"/>
              <a:gd name="connsiteY273" fmla="*/ 606390 h 2601565"/>
              <a:gd name="connsiteX274" fmla="*/ 784528 w 998239"/>
              <a:gd name="connsiteY274" fmla="*/ 541280 h 2601565"/>
              <a:gd name="connsiteX275" fmla="*/ 803530 w 998239"/>
              <a:gd name="connsiteY275" fmla="*/ 472090 h 2601565"/>
              <a:gd name="connsiteX276" fmla="*/ 820886 w 998239"/>
              <a:gd name="connsiteY276" fmla="*/ 399707 h 2601565"/>
              <a:gd name="connsiteX277" fmla="*/ 833553 w 998239"/>
              <a:gd name="connsiteY277" fmla="*/ 324662 h 2601565"/>
              <a:gd name="connsiteX278" fmla="*/ 843055 w 998239"/>
              <a:gd name="connsiteY278" fmla="*/ 247843 h 2601565"/>
              <a:gd name="connsiteX279" fmla="*/ 848882 w 998239"/>
              <a:gd name="connsiteY279" fmla="*/ 169250 h 2601565"/>
              <a:gd name="connsiteX280" fmla="*/ 853569 w 998239"/>
              <a:gd name="connsiteY280" fmla="*/ 172798 h 2601565"/>
              <a:gd name="connsiteX281" fmla="*/ 857370 w 998239"/>
              <a:gd name="connsiteY281" fmla="*/ 181846 h 2601565"/>
              <a:gd name="connsiteX282" fmla="*/ 860537 w 998239"/>
              <a:gd name="connsiteY282" fmla="*/ 195152 h 2601565"/>
              <a:gd name="connsiteX283" fmla="*/ 862057 w 998239"/>
              <a:gd name="connsiteY283" fmla="*/ 212538 h 2601565"/>
              <a:gd name="connsiteX284" fmla="*/ 863070 w 998239"/>
              <a:gd name="connsiteY284" fmla="*/ 232586 h 2601565"/>
              <a:gd name="connsiteX285" fmla="*/ 863070 w 998239"/>
              <a:gd name="connsiteY285" fmla="*/ 255827 h 2601565"/>
              <a:gd name="connsiteX286" fmla="*/ 863070 w 998239"/>
              <a:gd name="connsiteY286" fmla="*/ 280664 h 2601565"/>
              <a:gd name="connsiteX287" fmla="*/ 862057 w 998239"/>
              <a:gd name="connsiteY287" fmla="*/ 307630 h 2601565"/>
              <a:gd name="connsiteX288" fmla="*/ 860537 w 998239"/>
              <a:gd name="connsiteY288" fmla="*/ 335129 h 2601565"/>
              <a:gd name="connsiteX289" fmla="*/ 858383 w 998239"/>
              <a:gd name="connsiteY289" fmla="*/ 363160 h 2601565"/>
              <a:gd name="connsiteX290" fmla="*/ 855216 w 998239"/>
              <a:gd name="connsiteY290" fmla="*/ 391191 h 2601565"/>
              <a:gd name="connsiteX291" fmla="*/ 853569 w 998239"/>
              <a:gd name="connsiteY291" fmla="*/ 418157 h 2601565"/>
              <a:gd name="connsiteX292" fmla="*/ 850402 w 998239"/>
              <a:gd name="connsiteY292" fmla="*/ 442995 h 2601565"/>
              <a:gd name="connsiteX293" fmla="*/ 847869 w 998239"/>
              <a:gd name="connsiteY293" fmla="*/ 466236 h 2601565"/>
              <a:gd name="connsiteX294" fmla="*/ 844701 w 998239"/>
              <a:gd name="connsiteY294" fmla="*/ 486283 h 2601565"/>
              <a:gd name="connsiteX295" fmla="*/ 842041 w 998239"/>
              <a:gd name="connsiteY295" fmla="*/ 502782 h 2601565"/>
              <a:gd name="connsiteX296" fmla="*/ 839888 w 998239"/>
              <a:gd name="connsiteY296" fmla="*/ 515910 h 2601565"/>
              <a:gd name="connsiteX297" fmla="*/ 801883 w 998239"/>
              <a:gd name="connsiteY297" fmla="*/ 666000 h 2601565"/>
              <a:gd name="connsiteX298" fmla="*/ 832540 w 998239"/>
              <a:gd name="connsiteY298" fmla="*/ 662984 h 2601565"/>
              <a:gd name="connsiteX299" fmla="*/ 861044 w 998239"/>
              <a:gd name="connsiteY299" fmla="*/ 655533 h 2601565"/>
              <a:gd name="connsiteX300" fmla="*/ 887900 w 998239"/>
              <a:gd name="connsiteY300" fmla="*/ 644888 h 2601565"/>
              <a:gd name="connsiteX301" fmla="*/ 913743 w 998239"/>
              <a:gd name="connsiteY301" fmla="*/ 631228 h 2601565"/>
              <a:gd name="connsiteX302" fmla="*/ 937052 w 998239"/>
              <a:gd name="connsiteY302" fmla="*/ 615793 h 2601565"/>
              <a:gd name="connsiteX303" fmla="*/ 958081 w 998239"/>
              <a:gd name="connsiteY303" fmla="*/ 598939 h 2601565"/>
              <a:gd name="connsiteX304" fmla="*/ 978224 w 998239"/>
              <a:gd name="connsiteY304" fmla="*/ 581553 h 2601565"/>
              <a:gd name="connsiteX305" fmla="*/ 996719 w 998239"/>
              <a:gd name="connsiteY305" fmla="*/ 565054 h 2601565"/>
              <a:gd name="connsiteX306" fmla="*/ 998239 w 998239"/>
              <a:gd name="connsiteY306" fmla="*/ 573037 h 2601565"/>
              <a:gd name="connsiteX307" fmla="*/ 981391 w 998239"/>
              <a:gd name="connsiteY307" fmla="*/ 598939 h 2601565"/>
              <a:gd name="connsiteX308" fmla="*/ 960742 w 998239"/>
              <a:gd name="connsiteY308" fmla="*/ 623776 h 2601565"/>
              <a:gd name="connsiteX309" fmla="*/ 935912 w 998239"/>
              <a:gd name="connsiteY309" fmla="*/ 645953 h 2601565"/>
              <a:gd name="connsiteX310" fmla="*/ 908042 w 998239"/>
              <a:gd name="connsiteY310" fmla="*/ 666000 h 2601565"/>
              <a:gd name="connsiteX311" fmla="*/ 878399 w 998239"/>
              <a:gd name="connsiteY311" fmla="*/ 684096 h 2601565"/>
              <a:gd name="connsiteX312" fmla="*/ 846728 w 998239"/>
              <a:gd name="connsiteY312" fmla="*/ 699886 h 2601565"/>
              <a:gd name="connsiteX313" fmla="*/ 814044 w 998239"/>
              <a:gd name="connsiteY313" fmla="*/ 712127 h 2601565"/>
              <a:gd name="connsiteX314" fmla="*/ 780728 w 998239"/>
              <a:gd name="connsiteY314" fmla="*/ 720997 h 2601565"/>
              <a:gd name="connsiteX315" fmla="*/ 773886 w 998239"/>
              <a:gd name="connsiteY315" fmla="*/ 742287 h 2601565"/>
              <a:gd name="connsiteX316" fmla="*/ 764385 w 998239"/>
              <a:gd name="connsiteY316" fmla="*/ 767124 h 2601565"/>
              <a:gd name="connsiteX317" fmla="*/ 753871 w 998239"/>
              <a:gd name="connsiteY317" fmla="*/ 793026 h 2601565"/>
              <a:gd name="connsiteX318" fmla="*/ 740189 w 998239"/>
              <a:gd name="connsiteY318" fmla="*/ 821057 h 2601565"/>
              <a:gd name="connsiteX319" fmla="*/ 725874 w 998239"/>
              <a:gd name="connsiteY319" fmla="*/ 850507 h 2601565"/>
              <a:gd name="connsiteX320" fmla="*/ 710546 w 998239"/>
              <a:gd name="connsiteY320" fmla="*/ 879603 h 2601565"/>
              <a:gd name="connsiteX321" fmla="*/ 705253 w 998239"/>
              <a:gd name="connsiteY321" fmla="*/ 888509 h 2601565"/>
              <a:gd name="connsiteX322" fmla="*/ 657504 w 998239"/>
              <a:gd name="connsiteY322" fmla="*/ 965731 h 2601565"/>
              <a:gd name="connsiteX323" fmla="*/ 646192 w 998239"/>
              <a:gd name="connsiteY323" fmla="*/ 981082 h 2601565"/>
              <a:gd name="connsiteX324" fmla="*/ 631877 w 998239"/>
              <a:gd name="connsiteY324" fmla="*/ 1000774 h 2601565"/>
              <a:gd name="connsiteX325" fmla="*/ 618195 w 998239"/>
              <a:gd name="connsiteY325" fmla="*/ 1014967 h 2601565"/>
              <a:gd name="connsiteX326" fmla="*/ 620348 w 998239"/>
              <a:gd name="connsiteY326" fmla="*/ 1025612 h 2601565"/>
              <a:gd name="connsiteX0" fmla="*/ 587538 w 998239"/>
              <a:gd name="connsiteY0" fmla="*/ 1212780 h 2601565"/>
              <a:gd name="connsiteX1" fmla="*/ 579177 w 998239"/>
              <a:gd name="connsiteY1" fmla="*/ 1247552 h 2601565"/>
              <a:gd name="connsiteX2" fmla="*/ 574363 w 998239"/>
              <a:gd name="connsiteY2" fmla="*/ 1283035 h 2601565"/>
              <a:gd name="connsiteX3" fmla="*/ 572336 w 998239"/>
              <a:gd name="connsiteY3" fmla="*/ 1320468 h 2601565"/>
              <a:gd name="connsiteX4" fmla="*/ 571196 w 998239"/>
              <a:gd name="connsiteY4" fmla="*/ 1358079 h 2601565"/>
              <a:gd name="connsiteX5" fmla="*/ 572336 w 998239"/>
              <a:gd name="connsiteY5" fmla="*/ 1395691 h 2601565"/>
              <a:gd name="connsiteX6" fmla="*/ 574363 w 998239"/>
              <a:gd name="connsiteY6" fmla="*/ 1434189 h 2601565"/>
              <a:gd name="connsiteX7" fmla="*/ 577023 w 998239"/>
              <a:gd name="connsiteY7" fmla="*/ 1472331 h 2601565"/>
              <a:gd name="connsiteX8" fmla="*/ 580190 w 998239"/>
              <a:gd name="connsiteY8" fmla="*/ 1509765 h 2601565"/>
              <a:gd name="connsiteX9" fmla="*/ 580697 w 998239"/>
              <a:gd name="connsiteY9" fmla="*/ 1564763 h 2601565"/>
              <a:gd name="connsiteX10" fmla="*/ 578037 w 998239"/>
              <a:gd name="connsiteY10" fmla="*/ 1619760 h 2601565"/>
              <a:gd name="connsiteX11" fmla="*/ 573350 w 998239"/>
              <a:gd name="connsiteY11" fmla="*/ 1672629 h 2601565"/>
              <a:gd name="connsiteX12" fmla="*/ 567522 w 998239"/>
              <a:gd name="connsiteY12" fmla="*/ 1724432 h 2601565"/>
              <a:gd name="connsiteX13" fmla="*/ 564474 w 998239"/>
              <a:gd name="connsiteY13" fmla="*/ 1798067 h 2601565"/>
              <a:gd name="connsiteX14" fmla="*/ 565843 w 998239"/>
              <a:gd name="connsiteY14" fmla="*/ 1798067 h 2601565"/>
              <a:gd name="connsiteX15" fmla="*/ 596167 w 998239"/>
              <a:gd name="connsiteY15" fmla="*/ 2004317 h 2601565"/>
              <a:gd name="connsiteX16" fmla="*/ 614772 w 998239"/>
              <a:gd name="connsiteY16" fmla="*/ 2015335 h 2601565"/>
              <a:gd name="connsiteX17" fmla="*/ 633212 w 998239"/>
              <a:gd name="connsiteY17" fmla="*/ 2026005 h 2601565"/>
              <a:gd name="connsiteX18" fmla="*/ 649037 w 998239"/>
              <a:gd name="connsiteY18" fmla="*/ 2036824 h 2601565"/>
              <a:gd name="connsiteX19" fmla="*/ 682546 w 998239"/>
              <a:gd name="connsiteY19" fmla="*/ 2063750 h 2601565"/>
              <a:gd name="connsiteX20" fmla="*/ 712427 w 998239"/>
              <a:gd name="connsiteY20" fmla="*/ 2092373 h 2601565"/>
              <a:gd name="connsiteX21" fmla="*/ 738220 w 998239"/>
              <a:gd name="connsiteY21" fmla="*/ 2120464 h 2601565"/>
              <a:gd name="connsiteX22" fmla="*/ 761610 w 998239"/>
              <a:gd name="connsiteY22" fmla="*/ 2148686 h 2601565"/>
              <a:gd name="connsiteX23" fmla="*/ 783089 w 998239"/>
              <a:gd name="connsiteY23" fmla="*/ 2177264 h 2601565"/>
              <a:gd name="connsiteX24" fmla="*/ 803347 w 998239"/>
              <a:gd name="connsiteY24" fmla="*/ 2204774 h 2601565"/>
              <a:gd name="connsiteX25" fmla="*/ 821429 w 998239"/>
              <a:gd name="connsiteY25" fmla="*/ 2231393 h 2601565"/>
              <a:gd name="connsiteX26" fmla="*/ 812873 w 998239"/>
              <a:gd name="connsiteY26" fmla="*/ 2236092 h 2601565"/>
              <a:gd name="connsiteX27" fmla="*/ 783805 w 998239"/>
              <a:gd name="connsiteY27" fmla="*/ 2203301 h 2601565"/>
              <a:gd name="connsiteX28" fmla="*/ 753719 w 998239"/>
              <a:gd name="connsiteY28" fmla="*/ 2172059 h 2601565"/>
              <a:gd name="connsiteX29" fmla="*/ 722647 w 998239"/>
              <a:gd name="connsiteY29" fmla="*/ 2142999 h 2601565"/>
              <a:gd name="connsiteX30" fmla="*/ 690330 w 998239"/>
              <a:gd name="connsiteY30" fmla="*/ 2116510 h 2601565"/>
              <a:gd name="connsiteX31" fmla="*/ 655982 w 998239"/>
              <a:gd name="connsiteY31" fmla="*/ 2093118 h 2601565"/>
              <a:gd name="connsiteX32" fmla="*/ 620297 w 998239"/>
              <a:gd name="connsiteY32" fmla="*/ 2072215 h 2601565"/>
              <a:gd name="connsiteX33" fmla="*/ 583862 w 998239"/>
              <a:gd name="connsiteY33" fmla="*/ 2054108 h 2601565"/>
              <a:gd name="connsiteX34" fmla="*/ 545427 w 998239"/>
              <a:gd name="connsiteY34" fmla="*/ 2040553 h 2601565"/>
              <a:gd name="connsiteX35" fmla="*/ 511522 w 998239"/>
              <a:gd name="connsiteY35" fmla="*/ 2221026 h 2601565"/>
              <a:gd name="connsiteX36" fmla="*/ 546020 w 998239"/>
              <a:gd name="connsiteY36" fmla="*/ 2245768 h 2601565"/>
              <a:gd name="connsiteX37" fmla="*/ 576539 w 998239"/>
              <a:gd name="connsiteY37" fmla="*/ 2272514 h 2601565"/>
              <a:gd name="connsiteX38" fmla="*/ 601206 w 998239"/>
              <a:gd name="connsiteY38" fmla="*/ 2299617 h 2601565"/>
              <a:gd name="connsiteX39" fmla="*/ 620912 w 998239"/>
              <a:gd name="connsiteY39" fmla="*/ 2328269 h 2601565"/>
              <a:gd name="connsiteX40" fmla="*/ 635746 w 998239"/>
              <a:gd name="connsiteY40" fmla="*/ 2357733 h 2601565"/>
              <a:gd name="connsiteX41" fmla="*/ 645162 w 998239"/>
              <a:gd name="connsiteY41" fmla="*/ 2386515 h 2601565"/>
              <a:gd name="connsiteX42" fmla="*/ 649446 w 998239"/>
              <a:gd name="connsiteY42" fmla="*/ 2415678 h 2601565"/>
              <a:gd name="connsiteX43" fmla="*/ 648196 w 998239"/>
              <a:gd name="connsiteY43" fmla="*/ 2444260 h 2601565"/>
              <a:gd name="connsiteX44" fmla="*/ 641984 w 998239"/>
              <a:gd name="connsiteY44" fmla="*/ 2470935 h 2601565"/>
              <a:gd name="connsiteX45" fmla="*/ 637257 w 998239"/>
              <a:gd name="connsiteY45" fmla="*/ 2472280 h 2601565"/>
              <a:gd name="connsiteX46" fmla="*/ 635317 w 998239"/>
              <a:gd name="connsiteY46" fmla="*/ 2465092 h 2601565"/>
              <a:gd name="connsiteX47" fmla="*/ 641087 w 998239"/>
              <a:gd name="connsiteY47" fmla="*/ 2449008 h 2601565"/>
              <a:gd name="connsiteX48" fmla="*/ 641384 w 998239"/>
              <a:gd name="connsiteY48" fmla="*/ 2430972 h 2601565"/>
              <a:gd name="connsiteX49" fmla="*/ 639215 w 998239"/>
              <a:gd name="connsiteY49" fmla="*/ 2410982 h 2601565"/>
              <a:gd name="connsiteX50" fmla="*/ 632287 w 998239"/>
              <a:gd name="connsiteY50" fmla="*/ 2390884 h 2601565"/>
              <a:gd name="connsiteX51" fmla="*/ 621944 w 998239"/>
              <a:gd name="connsiteY51" fmla="*/ 2369828 h 2601565"/>
              <a:gd name="connsiteX52" fmla="*/ 609133 w 998239"/>
              <a:gd name="connsiteY52" fmla="*/ 2349453 h 2601565"/>
              <a:gd name="connsiteX53" fmla="*/ 593107 w 998239"/>
              <a:gd name="connsiteY53" fmla="*/ 2329922 h 2601565"/>
              <a:gd name="connsiteX54" fmla="*/ 574242 w 998239"/>
              <a:gd name="connsiteY54" fmla="*/ 2311561 h 2601565"/>
              <a:gd name="connsiteX55" fmla="*/ 554736 w 998239"/>
              <a:gd name="connsiteY55" fmla="*/ 2295077 h 2601565"/>
              <a:gd name="connsiteX56" fmla="*/ 542732 w 998239"/>
              <a:gd name="connsiteY56" fmla="*/ 2286998 h 2601565"/>
              <a:gd name="connsiteX57" fmla="*/ 533341 w 998239"/>
              <a:gd name="connsiteY57" fmla="*/ 2278769 h 2601565"/>
              <a:gd name="connsiteX58" fmla="*/ 523778 w 998239"/>
              <a:gd name="connsiteY58" fmla="*/ 2272829 h 2601565"/>
              <a:gd name="connsiteX59" fmla="*/ 514151 w 998239"/>
              <a:gd name="connsiteY59" fmla="*/ 2267440 h 2601565"/>
              <a:gd name="connsiteX60" fmla="*/ 503656 w 998239"/>
              <a:gd name="connsiteY60" fmla="*/ 2264952 h 2601565"/>
              <a:gd name="connsiteX61" fmla="*/ 491006 w 998239"/>
              <a:gd name="connsiteY61" fmla="*/ 2308954 h 2601565"/>
              <a:gd name="connsiteX62" fmla="*/ 476330 w 998239"/>
              <a:gd name="connsiteY62" fmla="*/ 2349959 h 2601565"/>
              <a:gd name="connsiteX63" fmla="*/ 459509 w 998239"/>
              <a:gd name="connsiteY63" fmla="*/ 2391527 h 2601565"/>
              <a:gd name="connsiteX64" fmla="*/ 439580 w 998239"/>
              <a:gd name="connsiteY64" fmla="*/ 2432199 h 2601565"/>
              <a:gd name="connsiteX65" fmla="*/ 416585 w 998239"/>
              <a:gd name="connsiteY65" fmla="*/ 2475063 h 2601565"/>
              <a:gd name="connsiteX66" fmla="*/ 389961 w 998239"/>
              <a:gd name="connsiteY66" fmla="*/ 2519626 h 2601565"/>
              <a:gd name="connsiteX67" fmla="*/ 384223 w 998239"/>
              <a:gd name="connsiteY67" fmla="*/ 2526793 h 2601565"/>
              <a:gd name="connsiteX68" fmla="*/ 377695 w 998239"/>
              <a:gd name="connsiteY68" fmla="*/ 2537945 h 2601565"/>
              <a:gd name="connsiteX69" fmla="*/ 368996 w 998239"/>
              <a:gd name="connsiteY69" fmla="*/ 2549023 h 2601565"/>
              <a:gd name="connsiteX70" fmla="*/ 360933 w 998239"/>
              <a:gd name="connsiteY70" fmla="*/ 2560863 h 2601565"/>
              <a:gd name="connsiteX71" fmla="*/ 351567 w 998239"/>
              <a:gd name="connsiteY71" fmla="*/ 2573185 h 2601565"/>
              <a:gd name="connsiteX72" fmla="*/ 341532 w 998239"/>
              <a:gd name="connsiteY72" fmla="*/ 2583296 h 2601565"/>
              <a:gd name="connsiteX73" fmla="*/ 331557 w 998239"/>
              <a:gd name="connsiteY73" fmla="*/ 2592037 h 2601565"/>
              <a:gd name="connsiteX74" fmla="*/ 321124 w 998239"/>
              <a:gd name="connsiteY74" fmla="*/ 2598545 h 2601565"/>
              <a:gd name="connsiteX75" fmla="*/ 312044 w 998239"/>
              <a:gd name="connsiteY75" fmla="*/ 2601565 h 2601565"/>
              <a:gd name="connsiteX76" fmla="*/ 309960 w 998239"/>
              <a:gd name="connsiteY76" fmla="*/ 2597301 h 2601565"/>
              <a:gd name="connsiteX77" fmla="*/ 342120 w 998239"/>
              <a:gd name="connsiteY77" fmla="*/ 2563687 h 2601565"/>
              <a:gd name="connsiteX78" fmla="*/ 370336 w 998239"/>
              <a:gd name="connsiteY78" fmla="*/ 2526618 h 2601565"/>
              <a:gd name="connsiteX79" fmla="*/ 394287 w 998239"/>
              <a:gd name="connsiteY79" fmla="*/ 2487031 h 2601565"/>
              <a:gd name="connsiteX80" fmla="*/ 413201 w 998239"/>
              <a:gd name="connsiteY80" fmla="*/ 2447908 h 2601565"/>
              <a:gd name="connsiteX81" fmla="*/ 428806 w 998239"/>
              <a:gd name="connsiteY81" fmla="*/ 2409545 h 2601565"/>
              <a:gd name="connsiteX82" fmla="*/ 435216 w 998239"/>
              <a:gd name="connsiteY82" fmla="*/ 2381215 h 2601565"/>
              <a:gd name="connsiteX83" fmla="*/ 437508 w 998239"/>
              <a:gd name="connsiteY83" fmla="*/ 2382004 h 2601565"/>
              <a:gd name="connsiteX84" fmla="*/ 438204 w 998239"/>
              <a:gd name="connsiteY84" fmla="*/ 2381394 h 2601565"/>
              <a:gd name="connsiteX85" fmla="*/ 438054 w 998239"/>
              <a:gd name="connsiteY85" fmla="*/ 2380044 h 2601565"/>
              <a:gd name="connsiteX86" fmla="*/ 437652 w 998239"/>
              <a:gd name="connsiteY86" fmla="*/ 2379080 h 2601565"/>
              <a:gd name="connsiteX87" fmla="*/ 436750 w 998239"/>
              <a:gd name="connsiteY87" fmla="*/ 2377071 h 2601565"/>
              <a:gd name="connsiteX88" fmla="*/ 437767 w 998239"/>
              <a:gd name="connsiteY88" fmla="*/ 2375523 h 2601565"/>
              <a:gd name="connsiteX89" fmla="*/ 437711 w 998239"/>
              <a:gd name="connsiteY89" fmla="*/ 2374255 h 2601565"/>
              <a:gd name="connsiteX90" fmla="*/ 438004 w 998239"/>
              <a:gd name="connsiteY90" fmla="*/ 2372682 h 2601565"/>
              <a:gd name="connsiteX91" fmla="*/ 437308 w 998239"/>
              <a:gd name="connsiteY91" fmla="*/ 2373292 h 2601565"/>
              <a:gd name="connsiteX92" fmla="*/ 437711 w 998239"/>
              <a:gd name="connsiteY92" fmla="*/ 2374255 h 2601565"/>
              <a:gd name="connsiteX93" fmla="*/ 435216 w 998239"/>
              <a:gd name="connsiteY93" fmla="*/ 2381215 h 2601565"/>
              <a:gd name="connsiteX94" fmla="*/ 419562 w 998239"/>
              <a:gd name="connsiteY94" fmla="*/ 2378474 h 2601565"/>
              <a:gd name="connsiteX95" fmla="*/ 399876 w 998239"/>
              <a:gd name="connsiteY95" fmla="*/ 2379925 h 2601565"/>
              <a:gd name="connsiteX96" fmla="*/ 378919 w 998239"/>
              <a:gd name="connsiteY96" fmla="*/ 2383310 h 2601565"/>
              <a:gd name="connsiteX97" fmla="*/ 355837 w 998239"/>
              <a:gd name="connsiteY97" fmla="*/ 2389713 h 2601565"/>
              <a:gd name="connsiteX98" fmla="*/ 331860 w 998239"/>
              <a:gd name="connsiteY98" fmla="*/ 2398379 h 2601565"/>
              <a:gd name="connsiteX99" fmla="*/ 307564 w 998239"/>
              <a:gd name="connsiteY99" fmla="*/ 2407986 h 2601565"/>
              <a:gd name="connsiteX100" fmla="*/ 283791 w 998239"/>
              <a:gd name="connsiteY100" fmla="*/ 2419271 h 2601565"/>
              <a:gd name="connsiteX101" fmla="*/ 261091 w 998239"/>
              <a:gd name="connsiteY101" fmla="*/ 2430275 h 2601565"/>
              <a:gd name="connsiteX102" fmla="*/ 258707 w 998239"/>
              <a:gd name="connsiteY102" fmla="*/ 2431515 h 2601565"/>
              <a:gd name="connsiteX103" fmla="*/ 264907 w 998239"/>
              <a:gd name="connsiteY103" fmla="*/ 2418233 h 2601565"/>
              <a:gd name="connsiteX104" fmla="*/ 283331 w 998239"/>
              <a:gd name="connsiteY104" fmla="*/ 2403215 h 2601565"/>
              <a:gd name="connsiteX105" fmla="*/ 306269 w 998239"/>
              <a:gd name="connsiteY105" fmla="*/ 2389370 h 2601565"/>
              <a:gd name="connsiteX106" fmla="*/ 330709 w 998239"/>
              <a:gd name="connsiteY106" fmla="*/ 2376839 h 2601565"/>
              <a:gd name="connsiteX107" fmla="*/ 356078 w 998239"/>
              <a:gd name="connsiteY107" fmla="*/ 2366953 h 2601565"/>
              <a:gd name="connsiteX108" fmla="*/ 384546 w 998239"/>
              <a:gd name="connsiteY108" fmla="*/ 2359782 h 2601565"/>
              <a:gd name="connsiteX109" fmla="*/ 448037 w 998239"/>
              <a:gd name="connsiteY109" fmla="*/ 2345291 h 2601565"/>
              <a:gd name="connsiteX110" fmla="*/ 456052 w 998239"/>
              <a:gd name="connsiteY110" fmla="*/ 2295805 h 2601565"/>
              <a:gd name="connsiteX111" fmla="*/ 459891 w 998239"/>
              <a:gd name="connsiteY111" fmla="*/ 2246520 h 2601565"/>
              <a:gd name="connsiteX112" fmla="*/ 459547 w 998239"/>
              <a:gd name="connsiteY112" fmla="*/ 2196621 h 2601565"/>
              <a:gd name="connsiteX113" fmla="*/ 455007 w 998239"/>
              <a:gd name="connsiteY113" fmla="*/ 2147109 h 2601565"/>
              <a:gd name="connsiteX114" fmla="*/ 414605 w 998239"/>
              <a:gd name="connsiteY114" fmla="*/ 1999908 h 2601565"/>
              <a:gd name="connsiteX115" fmla="*/ 392039 w 998239"/>
              <a:gd name="connsiteY115" fmla="*/ 2033339 h 2601565"/>
              <a:gd name="connsiteX116" fmla="*/ 351498 w 998239"/>
              <a:gd name="connsiteY116" fmla="*/ 2087417 h 2601565"/>
              <a:gd name="connsiteX117" fmla="*/ 308424 w 998239"/>
              <a:gd name="connsiteY117" fmla="*/ 2139893 h 2601565"/>
              <a:gd name="connsiteX118" fmla="*/ 266098 w 998239"/>
              <a:gd name="connsiteY118" fmla="*/ 2190203 h 2601565"/>
              <a:gd name="connsiteX119" fmla="*/ 221074 w 998239"/>
              <a:gd name="connsiteY119" fmla="*/ 2236952 h 2601565"/>
              <a:gd name="connsiteX120" fmla="*/ 175500 w 998239"/>
              <a:gd name="connsiteY120" fmla="*/ 2279195 h 2601565"/>
              <a:gd name="connsiteX121" fmla="*/ 130958 w 998239"/>
              <a:gd name="connsiteY121" fmla="*/ 2318489 h 2601565"/>
              <a:gd name="connsiteX122" fmla="*/ 86731 w 998239"/>
              <a:gd name="connsiteY122" fmla="*/ 2351876 h 2601565"/>
              <a:gd name="connsiteX123" fmla="*/ 43708 w 998239"/>
              <a:gd name="connsiteY123" fmla="*/ 2380769 h 2601565"/>
              <a:gd name="connsiteX124" fmla="*/ 0 w 998239"/>
              <a:gd name="connsiteY124" fmla="*/ 2402513 h 2601565"/>
              <a:gd name="connsiteX125" fmla="*/ 7680 w 998239"/>
              <a:gd name="connsiteY125" fmla="*/ 2395440 h 2601565"/>
              <a:gd name="connsiteX126" fmla="*/ 12312 w 998239"/>
              <a:gd name="connsiteY126" fmla="*/ 2390461 h 2601565"/>
              <a:gd name="connsiteX127" fmla="*/ 15901 w 998239"/>
              <a:gd name="connsiteY127" fmla="*/ 2387490 h 2601565"/>
              <a:gd name="connsiteX128" fmla="*/ 17197 w 998239"/>
              <a:gd name="connsiteY128" fmla="*/ 2385386 h 2601565"/>
              <a:gd name="connsiteX129" fmla="*/ 16525 w 998239"/>
              <a:gd name="connsiteY129" fmla="*/ 2383620 h 2601565"/>
              <a:gd name="connsiteX130" fmla="*/ 17174 w 998239"/>
              <a:gd name="connsiteY130" fmla="*/ 2382567 h 2601565"/>
              <a:gd name="connsiteX131" fmla="*/ 15999 w 998239"/>
              <a:gd name="connsiteY131" fmla="*/ 2381933 h 2601565"/>
              <a:gd name="connsiteX132" fmla="*/ 16971 w 998239"/>
              <a:gd name="connsiteY132" fmla="*/ 2380354 h 2601565"/>
              <a:gd name="connsiteX133" fmla="*/ 20090 w 998239"/>
              <a:gd name="connsiteY133" fmla="*/ 2377830 h 2601565"/>
              <a:gd name="connsiteX134" fmla="*/ 24327 w 998239"/>
              <a:gd name="connsiteY134" fmla="*/ 2373807 h 2601565"/>
              <a:gd name="connsiteX135" fmla="*/ 30627 w 998239"/>
              <a:gd name="connsiteY135" fmla="*/ 2367391 h 2601565"/>
              <a:gd name="connsiteX136" fmla="*/ 40670 w 998239"/>
              <a:gd name="connsiteY136" fmla="*/ 2359024 h 2601565"/>
              <a:gd name="connsiteX137" fmla="*/ 55321 w 998239"/>
              <a:gd name="connsiteY137" fmla="*/ 2347300 h 2601565"/>
              <a:gd name="connsiteX138" fmla="*/ 71663 w 998239"/>
              <a:gd name="connsiteY138" fmla="*/ 2332515 h 2601565"/>
              <a:gd name="connsiteX139" fmla="*/ 94475 w 998239"/>
              <a:gd name="connsiteY139" fmla="*/ 2314213 h 2601565"/>
              <a:gd name="connsiteX140" fmla="*/ 121818 w 998239"/>
              <a:gd name="connsiteY140" fmla="*/ 2292046 h 2601565"/>
              <a:gd name="connsiteX141" fmla="*/ 160830 w 998239"/>
              <a:gd name="connsiteY141" fmla="*/ 2255375 h 2601565"/>
              <a:gd name="connsiteX142" fmla="*/ 197971 w 998239"/>
              <a:gd name="connsiteY142" fmla="*/ 2213486 h 2601565"/>
              <a:gd name="connsiteX143" fmla="*/ 234107 w 998239"/>
              <a:gd name="connsiteY143" fmla="*/ 2169419 h 2601565"/>
              <a:gd name="connsiteX144" fmla="*/ 274428 w 998239"/>
              <a:gd name="connsiteY144" fmla="*/ 2123636 h 2601565"/>
              <a:gd name="connsiteX145" fmla="*/ 282447 w 998239"/>
              <a:gd name="connsiteY145" fmla="*/ 2113474 h 2601565"/>
              <a:gd name="connsiteX146" fmla="*/ 294255 w 998239"/>
              <a:gd name="connsiteY146" fmla="*/ 2098111 h 2601565"/>
              <a:gd name="connsiteX147" fmla="*/ 304716 w 998239"/>
              <a:gd name="connsiteY147" fmla="*/ 2083635 h 2601565"/>
              <a:gd name="connsiteX148" fmla="*/ 328894 w 998239"/>
              <a:gd name="connsiteY148" fmla="*/ 2047263 h 2601565"/>
              <a:gd name="connsiteX149" fmla="*/ 330780 w 998239"/>
              <a:gd name="connsiteY149" fmla="*/ 2044202 h 2601565"/>
              <a:gd name="connsiteX150" fmla="*/ 331717 w 998239"/>
              <a:gd name="connsiteY150" fmla="*/ 2042063 h 2601565"/>
              <a:gd name="connsiteX151" fmla="*/ 391204 w 998239"/>
              <a:gd name="connsiteY151" fmla="*/ 1933218 h 2601565"/>
              <a:gd name="connsiteX152" fmla="*/ 390156 w 998239"/>
              <a:gd name="connsiteY152" fmla="*/ 1860349 h 2601565"/>
              <a:gd name="connsiteX153" fmla="*/ 396502 w 998239"/>
              <a:gd name="connsiteY153" fmla="*/ 1818105 h 2601565"/>
              <a:gd name="connsiteX154" fmla="*/ 402330 w 998239"/>
              <a:gd name="connsiteY154" fmla="*/ 1747141 h 2601565"/>
              <a:gd name="connsiteX155" fmla="*/ 412844 w 998239"/>
              <a:gd name="connsiteY155" fmla="*/ 1718578 h 2601565"/>
              <a:gd name="connsiteX156" fmla="*/ 421839 w 998239"/>
              <a:gd name="connsiteY156" fmla="*/ 1686822 h 2601565"/>
              <a:gd name="connsiteX157" fmla="*/ 430327 w 998239"/>
              <a:gd name="connsiteY157" fmla="*/ 1651516 h 2601565"/>
              <a:gd name="connsiteX158" fmla="*/ 438181 w 998239"/>
              <a:gd name="connsiteY158" fmla="*/ 1613906 h 2601565"/>
              <a:gd name="connsiteX159" fmla="*/ 444515 w 998239"/>
              <a:gd name="connsiteY159" fmla="*/ 1573279 h 2601565"/>
              <a:gd name="connsiteX160" fmla="*/ 449329 w 998239"/>
              <a:gd name="connsiteY160" fmla="*/ 1531942 h 2601565"/>
              <a:gd name="connsiteX161" fmla="*/ 454016 w 998239"/>
              <a:gd name="connsiteY161" fmla="*/ 1488654 h 2601565"/>
              <a:gd name="connsiteX162" fmla="*/ 457183 w 998239"/>
              <a:gd name="connsiteY162" fmla="*/ 1444833 h 2601565"/>
              <a:gd name="connsiteX163" fmla="*/ 459843 w 998239"/>
              <a:gd name="connsiteY163" fmla="*/ 1399239 h 2601565"/>
              <a:gd name="connsiteX164" fmla="*/ 459843 w 998239"/>
              <a:gd name="connsiteY164" fmla="*/ 1354354 h 2601565"/>
              <a:gd name="connsiteX165" fmla="*/ 459843 w 998239"/>
              <a:gd name="connsiteY165" fmla="*/ 1310001 h 2601565"/>
              <a:gd name="connsiteX166" fmla="*/ 457183 w 998239"/>
              <a:gd name="connsiteY166" fmla="*/ 1265471 h 2601565"/>
              <a:gd name="connsiteX167" fmla="*/ 453509 w 998239"/>
              <a:gd name="connsiteY167" fmla="*/ 1222715 h 2601565"/>
              <a:gd name="connsiteX168" fmla="*/ 448822 w 998239"/>
              <a:gd name="connsiteY168" fmla="*/ 1181023 h 2601565"/>
              <a:gd name="connsiteX169" fmla="*/ 441854 w 998239"/>
              <a:gd name="connsiteY169" fmla="*/ 1140751 h 2601565"/>
              <a:gd name="connsiteX170" fmla="*/ 432353 w 998239"/>
              <a:gd name="connsiteY170" fmla="*/ 1103318 h 2601565"/>
              <a:gd name="connsiteX171" fmla="*/ 421839 w 998239"/>
              <a:gd name="connsiteY171" fmla="*/ 1067835 h 2601565"/>
              <a:gd name="connsiteX172" fmla="*/ 325111 w 998239"/>
              <a:gd name="connsiteY172" fmla="*/ 669960 h 2601565"/>
              <a:gd name="connsiteX173" fmla="*/ 324674 w 998239"/>
              <a:gd name="connsiteY173" fmla="*/ 667064 h 2601565"/>
              <a:gd name="connsiteX174" fmla="*/ 321000 w 998239"/>
              <a:gd name="connsiteY174" fmla="*/ 613131 h 2601565"/>
              <a:gd name="connsiteX175" fmla="*/ 317833 w 998239"/>
              <a:gd name="connsiteY175" fmla="*/ 556715 h 2601565"/>
              <a:gd name="connsiteX176" fmla="*/ 317833 w 998239"/>
              <a:gd name="connsiteY176" fmla="*/ 499057 h 2601565"/>
              <a:gd name="connsiteX177" fmla="*/ 319986 w 998239"/>
              <a:gd name="connsiteY177" fmla="*/ 440866 h 2601565"/>
              <a:gd name="connsiteX178" fmla="*/ 324674 w 998239"/>
              <a:gd name="connsiteY178" fmla="*/ 383208 h 2601565"/>
              <a:gd name="connsiteX179" fmla="*/ 331642 w 998239"/>
              <a:gd name="connsiteY179" fmla="*/ 325726 h 2601565"/>
              <a:gd name="connsiteX180" fmla="*/ 338989 w 998239"/>
              <a:gd name="connsiteY180" fmla="*/ 270197 h 2601565"/>
              <a:gd name="connsiteX181" fmla="*/ 349504 w 998239"/>
              <a:gd name="connsiteY181" fmla="*/ 216264 h 2601565"/>
              <a:gd name="connsiteX182" fmla="*/ 362172 w 998239"/>
              <a:gd name="connsiteY182" fmla="*/ 165524 h 2601565"/>
              <a:gd name="connsiteX183" fmla="*/ 375347 w 998239"/>
              <a:gd name="connsiteY183" fmla="*/ 117446 h 2601565"/>
              <a:gd name="connsiteX184" fmla="*/ 390675 w 998239"/>
              <a:gd name="connsiteY184" fmla="*/ 73980 h 2601565"/>
              <a:gd name="connsiteX185" fmla="*/ 407017 w 998239"/>
              <a:gd name="connsiteY185" fmla="*/ 34418 h 2601565"/>
              <a:gd name="connsiteX186" fmla="*/ 426653 w 998239"/>
              <a:gd name="connsiteY186" fmla="*/ 0 h 2601565"/>
              <a:gd name="connsiteX187" fmla="*/ 424499 w 998239"/>
              <a:gd name="connsiteY187" fmla="*/ 8516 h 2601565"/>
              <a:gd name="connsiteX188" fmla="*/ 423485 w 998239"/>
              <a:gd name="connsiteY188" fmla="*/ 14193 h 2601565"/>
              <a:gd name="connsiteX189" fmla="*/ 422345 w 998239"/>
              <a:gd name="connsiteY189" fmla="*/ 17918 h 2601565"/>
              <a:gd name="connsiteX190" fmla="*/ 422345 w 998239"/>
              <a:gd name="connsiteY190" fmla="*/ 20048 h 2601565"/>
              <a:gd name="connsiteX191" fmla="*/ 423485 w 998239"/>
              <a:gd name="connsiteY191" fmla="*/ 21112 h 2601565"/>
              <a:gd name="connsiteX192" fmla="*/ 423485 w 998239"/>
              <a:gd name="connsiteY192" fmla="*/ 22177 h 2601565"/>
              <a:gd name="connsiteX193" fmla="*/ 424499 w 998239"/>
              <a:gd name="connsiteY193" fmla="*/ 22177 h 2601565"/>
              <a:gd name="connsiteX194" fmla="*/ 424499 w 998239"/>
              <a:gd name="connsiteY194" fmla="*/ 23773 h 2601565"/>
              <a:gd name="connsiteX195" fmla="*/ 423485 w 998239"/>
              <a:gd name="connsiteY195" fmla="*/ 26967 h 2601565"/>
              <a:gd name="connsiteX196" fmla="*/ 422345 w 998239"/>
              <a:gd name="connsiteY196" fmla="*/ 31756 h 2601565"/>
              <a:gd name="connsiteX197" fmla="*/ 420825 w 998239"/>
              <a:gd name="connsiteY197" fmla="*/ 39208 h 2601565"/>
              <a:gd name="connsiteX198" fmla="*/ 417658 w 998239"/>
              <a:gd name="connsiteY198" fmla="*/ 49676 h 2601565"/>
              <a:gd name="connsiteX199" fmla="*/ 412844 w 998239"/>
              <a:gd name="connsiteY199" fmla="*/ 64578 h 2601565"/>
              <a:gd name="connsiteX200" fmla="*/ 408157 w 998239"/>
              <a:gd name="connsiteY200" fmla="*/ 82496 h 2601565"/>
              <a:gd name="connsiteX201" fmla="*/ 400683 w 998239"/>
              <a:gd name="connsiteY201" fmla="*/ 105737 h 2601565"/>
              <a:gd name="connsiteX202" fmla="*/ 391815 w 998239"/>
              <a:gd name="connsiteY202" fmla="*/ 133768 h 2601565"/>
              <a:gd name="connsiteX203" fmla="*/ 381174 w 998239"/>
              <a:gd name="connsiteY203" fmla="*/ 177588 h 2601565"/>
              <a:gd name="connsiteX204" fmla="*/ 373826 w 998239"/>
              <a:gd name="connsiteY204" fmla="*/ 224602 h 2601565"/>
              <a:gd name="connsiteX205" fmla="*/ 367999 w 998239"/>
              <a:gd name="connsiteY205" fmla="*/ 272858 h 2601565"/>
              <a:gd name="connsiteX206" fmla="*/ 360145 w 998239"/>
              <a:gd name="connsiteY206" fmla="*/ 324130 h 2601565"/>
              <a:gd name="connsiteX207" fmla="*/ 359005 w 998239"/>
              <a:gd name="connsiteY207" fmla="*/ 335129 h 2601565"/>
              <a:gd name="connsiteX208" fmla="*/ 357484 w 998239"/>
              <a:gd name="connsiteY208" fmla="*/ 351628 h 2601565"/>
              <a:gd name="connsiteX209" fmla="*/ 356344 w 998239"/>
              <a:gd name="connsiteY209" fmla="*/ 369015 h 2601565"/>
              <a:gd name="connsiteX210" fmla="*/ 355331 w 998239"/>
              <a:gd name="connsiteY210" fmla="*/ 387997 h 2601565"/>
              <a:gd name="connsiteX211" fmla="*/ 355331 w 998239"/>
              <a:gd name="connsiteY211" fmla="*/ 407513 h 2601565"/>
              <a:gd name="connsiteX212" fmla="*/ 357484 w 998239"/>
              <a:gd name="connsiteY212" fmla="*/ 425077 h 2601565"/>
              <a:gd name="connsiteX213" fmla="*/ 360145 w 998239"/>
              <a:gd name="connsiteY213" fmla="*/ 440334 h 2601565"/>
              <a:gd name="connsiteX214" fmla="*/ 364832 w 998239"/>
              <a:gd name="connsiteY214" fmla="*/ 450979 h 2601565"/>
              <a:gd name="connsiteX215" fmla="*/ 390168 w 998239"/>
              <a:gd name="connsiteY215" fmla="*/ 448849 h 2601565"/>
              <a:gd name="connsiteX216" fmla="*/ 414997 w 998239"/>
              <a:gd name="connsiteY216" fmla="*/ 440334 h 2601565"/>
              <a:gd name="connsiteX217" fmla="*/ 438687 w 998239"/>
              <a:gd name="connsiteY217" fmla="*/ 426673 h 2601565"/>
              <a:gd name="connsiteX218" fmla="*/ 463010 w 998239"/>
              <a:gd name="connsiteY218" fmla="*/ 407513 h 2601565"/>
              <a:gd name="connsiteX219" fmla="*/ 485179 w 998239"/>
              <a:gd name="connsiteY219" fmla="*/ 385336 h 2601565"/>
              <a:gd name="connsiteX220" fmla="*/ 506842 w 998239"/>
              <a:gd name="connsiteY220" fmla="*/ 358370 h 2601565"/>
              <a:gd name="connsiteX221" fmla="*/ 527364 w 998239"/>
              <a:gd name="connsiteY221" fmla="*/ 329807 h 2601565"/>
              <a:gd name="connsiteX222" fmla="*/ 546367 w 998239"/>
              <a:gd name="connsiteY222" fmla="*/ 299825 h 2601565"/>
              <a:gd name="connsiteX223" fmla="*/ 564862 w 998239"/>
              <a:gd name="connsiteY223" fmla="*/ 268068 h 2601565"/>
              <a:gd name="connsiteX224" fmla="*/ 580697 w 998239"/>
              <a:gd name="connsiteY224" fmla="*/ 235247 h 2601565"/>
              <a:gd name="connsiteX225" fmla="*/ 595519 w 998239"/>
              <a:gd name="connsiteY225" fmla="*/ 203491 h 2601565"/>
              <a:gd name="connsiteX226" fmla="*/ 607680 w 998239"/>
              <a:gd name="connsiteY226" fmla="*/ 172798 h 2601565"/>
              <a:gd name="connsiteX227" fmla="*/ 613508 w 998239"/>
              <a:gd name="connsiteY227" fmla="*/ 172798 h 2601565"/>
              <a:gd name="connsiteX228" fmla="*/ 613508 w 998239"/>
              <a:gd name="connsiteY228" fmla="*/ 175992 h 2601565"/>
              <a:gd name="connsiteX229" fmla="*/ 604006 w 998239"/>
              <a:gd name="connsiteY229" fmla="*/ 206684 h 2601565"/>
              <a:gd name="connsiteX230" fmla="*/ 593365 w 998239"/>
              <a:gd name="connsiteY230" fmla="*/ 238440 h 2601565"/>
              <a:gd name="connsiteX231" fmla="*/ 581837 w 998239"/>
              <a:gd name="connsiteY231" fmla="*/ 269132 h 2601565"/>
              <a:gd name="connsiteX232" fmla="*/ 570183 w 998239"/>
              <a:gd name="connsiteY232" fmla="*/ 298760 h 2601565"/>
              <a:gd name="connsiteX233" fmla="*/ 558021 w 998239"/>
              <a:gd name="connsiteY233" fmla="*/ 327678 h 2601565"/>
              <a:gd name="connsiteX234" fmla="*/ 544339 w 998239"/>
              <a:gd name="connsiteY234" fmla="*/ 354645 h 2601565"/>
              <a:gd name="connsiteX235" fmla="*/ 530025 w 998239"/>
              <a:gd name="connsiteY235" fmla="*/ 380546 h 2601565"/>
              <a:gd name="connsiteX236" fmla="*/ 512669 w 998239"/>
              <a:gd name="connsiteY236" fmla="*/ 404319 h 2601565"/>
              <a:gd name="connsiteX237" fmla="*/ 494680 w 998239"/>
              <a:gd name="connsiteY237" fmla="*/ 427738 h 2601565"/>
              <a:gd name="connsiteX238" fmla="*/ 473524 w 998239"/>
              <a:gd name="connsiteY238" fmla="*/ 446720 h 2601565"/>
              <a:gd name="connsiteX239" fmla="*/ 449329 w 998239"/>
              <a:gd name="connsiteY239" fmla="*/ 464107 h 2601565"/>
              <a:gd name="connsiteX240" fmla="*/ 422345 w 998239"/>
              <a:gd name="connsiteY240" fmla="*/ 479542 h 2601565"/>
              <a:gd name="connsiteX241" fmla="*/ 393842 w 998239"/>
              <a:gd name="connsiteY241" fmla="*/ 491073 h 2601565"/>
              <a:gd name="connsiteX242" fmla="*/ 360145 w 998239"/>
              <a:gd name="connsiteY242" fmla="*/ 499057 h 2601565"/>
              <a:gd name="connsiteX243" fmla="*/ 361158 w 998239"/>
              <a:gd name="connsiteY243" fmla="*/ 554586 h 2601565"/>
              <a:gd name="connsiteX244" fmla="*/ 365845 w 998239"/>
              <a:gd name="connsiteY244" fmla="*/ 607455 h 2601565"/>
              <a:gd name="connsiteX245" fmla="*/ 373826 w 998239"/>
              <a:gd name="connsiteY245" fmla="*/ 657662 h 2601565"/>
              <a:gd name="connsiteX246" fmla="*/ 384341 w 998239"/>
              <a:gd name="connsiteY246" fmla="*/ 705208 h 2601565"/>
              <a:gd name="connsiteX247" fmla="*/ 397516 w 998239"/>
              <a:gd name="connsiteY247" fmla="*/ 750625 h 2601565"/>
              <a:gd name="connsiteX248" fmla="*/ 411831 w 998239"/>
              <a:gd name="connsiteY248" fmla="*/ 794090 h 2601565"/>
              <a:gd name="connsiteX249" fmla="*/ 428172 w 998239"/>
              <a:gd name="connsiteY249" fmla="*/ 835250 h 2601565"/>
              <a:gd name="connsiteX250" fmla="*/ 444515 w 998239"/>
              <a:gd name="connsiteY250" fmla="*/ 875345 h 2601565"/>
              <a:gd name="connsiteX251" fmla="*/ 449329 w 998239"/>
              <a:gd name="connsiteY251" fmla="*/ 884925 h 2601565"/>
              <a:gd name="connsiteX252" fmla="*/ 453509 w 998239"/>
              <a:gd name="connsiteY252" fmla="*/ 896634 h 2601565"/>
              <a:gd name="connsiteX253" fmla="*/ 459336 w 998239"/>
              <a:gd name="connsiteY253" fmla="*/ 909231 h 2601565"/>
              <a:gd name="connsiteX254" fmla="*/ 464657 w 998239"/>
              <a:gd name="connsiteY254" fmla="*/ 922536 h 2601565"/>
              <a:gd name="connsiteX255" fmla="*/ 471498 w 998239"/>
              <a:gd name="connsiteY255" fmla="*/ 935132 h 2601565"/>
              <a:gd name="connsiteX256" fmla="*/ 479352 w 998239"/>
              <a:gd name="connsiteY256" fmla="*/ 945776 h 2601565"/>
              <a:gd name="connsiteX257" fmla="*/ 488853 w 998239"/>
              <a:gd name="connsiteY257" fmla="*/ 955180 h 2601565"/>
              <a:gd name="connsiteX258" fmla="*/ 499494 w 998239"/>
              <a:gd name="connsiteY258" fmla="*/ 962099 h 2601565"/>
              <a:gd name="connsiteX259" fmla="*/ 512163 w 998239"/>
              <a:gd name="connsiteY259" fmla="*/ 964760 h 2601565"/>
              <a:gd name="connsiteX260" fmla="*/ 525338 w 998239"/>
              <a:gd name="connsiteY260" fmla="*/ 964228 h 2601565"/>
              <a:gd name="connsiteX261" fmla="*/ 549027 w 998239"/>
              <a:gd name="connsiteY261" fmla="*/ 956244 h 2601565"/>
              <a:gd name="connsiteX262" fmla="*/ 570183 w 998239"/>
              <a:gd name="connsiteY262" fmla="*/ 943116 h 2601565"/>
              <a:gd name="connsiteX263" fmla="*/ 590705 w 998239"/>
              <a:gd name="connsiteY263" fmla="*/ 926617 h 2601565"/>
              <a:gd name="connsiteX264" fmla="*/ 607680 w 998239"/>
              <a:gd name="connsiteY264" fmla="*/ 907101 h 2601565"/>
              <a:gd name="connsiteX265" fmla="*/ 624022 w 998239"/>
              <a:gd name="connsiteY265" fmla="*/ 885989 h 2601565"/>
              <a:gd name="connsiteX266" fmla="*/ 639350 w 998239"/>
              <a:gd name="connsiteY266" fmla="*/ 863813 h 2601565"/>
              <a:gd name="connsiteX267" fmla="*/ 653032 w 998239"/>
              <a:gd name="connsiteY267" fmla="*/ 842701 h 2601565"/>
              <a:gd name="connsiteX268" fmla="*/ 664687 w 998239"/>
              <a:gd name="connsiteY268" fmla="*/ 822476 h 2601565"/>
              <a:gd name="connsiteX269" fmla="*/ 690530 w 998239"/>
              <a:gd name="connsiteY269" fmla="*/ 776527 h 2601565"/>
              <a:gd name="connsiteX270" fmla="*/ 715359 w 998239"/>
              <a:gd name="connsiteY270" fmla="*/ 724723 h 2601565"/>
              <a:gd name="connsiteX271" fmla="*/ 740189 w 998239"/>
              <a:gd name="connsiteY271" fmla="*/ 668129 h 2601565"/>
              <a:gd name="connsiteX272" fmla="*/ 763372 w 998239"/>
              <a:gd name="connsiteY272" fmla="*/ 606390 h 2601565"/>
              <a:gd name="connsiteX273" fmla="*/ 784528 w 998239"/>
              <a:gd name="connsiteY273" fmla="*/ 541280 h 2601565"/>
              <a:gd name="connsiteX274" fmla="*/ 803530 w 998239"/>
              <a:gd name="connsiteY274" fmla="*/ 472090 h 2601565"/>
              <a:gd name="connsiteX275" fmla="*/ 820886 w 998239"/>
              <a:gd name="connsiteY275" fmla="*/ 399707 h 2601565"/>
              <a:gd name="connsiteX276" fmla="*/ 833553 w 998239"/>
              <a:gd name="connsiteY276" fmla="*/ 324662 h 2601565"/>
              <a:gd name="connsiteX277" fmla="*/ 843055 w 998239"/>
              <a:gd name="connsiteY277" fmla="*/ 247843 h 2601565"/>
              <a:gd name="connsiteX278" fmla="*/ 848882 w 998239"/>
              <a:gd name="connsiteY278" fmla="*/ 169250 h 2601565"/>
              <a:gd name="connsiteX279" fmla="*/ 853569 w 998239"/>
              <a:gd name="connsiteY279" fmla="*/ 172798 h 2601565"/>
              <a:gd name="connsiteX280" fmla="*/ 857370 w 998239"/>
              <a:gd name="connsiteY280" fmla="*/ 181846 h 2601565"/>
              <a:gd name="connsiteX281" fmla="*/ 860537 w 998239"/>
              <a:gd name="connsiteY281" fmla="*/ 195152 h 2601565"/>
              <a:gd name="connsiteX282" fmla="*/ 862057 w 998239"/>
              <a:gd name="connsiteY282" fmla="*/ 212538 h 2601565"/>
              <a:gd name="connsiteX283" fmla="*/ 863070 w 998239"/>
              <a:gd name="connsiteY283" fmla="*/ 232586 h 2601565"/>
              <a:gd name="connsiteX284" fmla="*/ 863070 w 998239"/>
              <a:gd name="connsiteY284" fmla="*/ 255827 h 2601565"/>
              <a:gd name="connsiteX285" fmla="*/ 863070 w 998239"/>
              <a:gd name="connsiteY285" fmla="*/ 280664 h 2601565"/>
              <a:gd name="connsiteX286" fmla="*/ 862057 w 998239"/>
              <a:gd name="connsiteY286" fmla="*/ 307630 h 2601565"/>
              <a:gd name="connsiteX287" fmla="*/ 860537 w 998239"/>
              <a:gd name="connsiteY287" fmla="*/ 335129 h 2601565"/>
              <a:gd name="connsiteX288" fmla="*/ 858383 w 998239"/>
              <a:gd name="connsiteY288" fmla="*/ 363160 h 2601565"/>
              <a:gd name="connsiteX289" fmla="*/ 855216 w 998239"/>
              <a:gd name="connsiteY289" fmla="*/ 391191 h 2601565"/>
              <a:gd name="connsiteX290" fmla="*/ 853569 w 998239"/>
              <a:gd name="connsiteY290" fmla="*/ 418157 h 2601565"/>
              <a:gd name="connsiteX291" fmla="*/ 850402 w 998239"/>
              <a:gd name="connsiteY291" fmla="*/ 442995 h 2601565"/>
              <a:gd name="connsiteX292" fmla="*/ 847869 w 998239"/>
              <a:gd name="connsiteY292" fmla="*/ 466236 h 2601565"/>
              <a:gd name="connsiteX293" fmla="*/ 844701 w 998239"/>
              <a:gd name="connsiteY293" fmla="*/ 486283 h 2601565"/>
              <a:gd name="connsiteX294" fmla="*/ 842041 w 998239"/>
              <a:gd name="connsiteY294" fmla="*/ 502782 h 2601565"/>
              <a:gd name="connsiteX295" fmla="*/ 839888 w 998239"/>
              <a:gd name="connsiteY295" fmla="*/ 515910 h 2601565"/>
              <a:gd name="connsiteX296" fmla="*/ 801883 w 998239"/>
              <a:gd name="connsiteY296" fmla="*/ 666000 h 2601565"/>
              <a:gd name="connsiteX297" fmla="*/ 832540 w 998239"/>
              <a:gd name="connsiteY297" fmla="*/ 662984 h 2601565"/>
              <a:gd name="connsiteX298" fmla="*/ 861044 w 998239"/>
              <a:gd name="connsiteY298" fmla="*/ 655533 h 2601565"/>
              <a:gd name="connsiteX299" fmla="*/ 887900 w 998239"/>
              <a:gd name="connsiteY299" fmla="*/ 644888 h 2601565"/>
              <a:gd name="connsiteX300" fmla="*/ 913743 w 998239"/>
              <a:gd name="connsiteY300" fmla="*/ 631228 h 2601565"/>
              <a:gd name="connsiteX301" fmla="*/ 937052 w 998239"/>
              <a:gd name="connsiteY301" fmla="*/ 615793 h 2601565"/>
              <a:gd name="connsiteX302" fmla="*/ 958081 w 998239"/>
              <a:gd name="connsiteY302" fmla="*/ 598939 h 2601565"/>
              <a:gd name="connsiteX303" fmla="*/ 978224 w 998239"/>
              <a:gd name="connsiteY303" fmla="*/ 581553 h 2601565"/>
              <a:gd name="connsiteX304" fmla="*/ 996719 w 998239"/>
              <a:gd name="connsiteY304" fmla="*/ 565054 h 2601565"/>
              <a:gd name="connsiteX305" fmla="*/ 998239 w 998239"/>
              <a:gd name="connsiteY305" fmla="*/ 573037 h 2601565"/>
              <a:gd name="connsiteX306" fmla="*/ 981391 w 998239"/>
              <a:gd name="connsiteY306" fmla="*/ 598939 h 2601565"/>
              <a:gd name="connsiteX307" fmla="*/ 960742 w 998239"/>
              <a:gd name="connsiteY307" fmla="*/ 623776 h 2601565"/>
              <a:gd name="connsiteX308" fmla="*/ 935912 w 998239"/>
              <a:gd name="connsiteY308" fmla="*/ 645953 h 2601565"/>
              <a:gd name="connsiteX309" fmla="*/ 908042 w 998239"/>
              <a:gd name="connsiteY309" fmla="*/ 666000 h 2601565"/>
              <a:gd name="connsiteX310" fmla="*/ 878399 w 998239"/>
              <a:gd name="connsiteY310" fmla="*/ 684096 h 2601565"/>
              <a:gd name="connsiteX311" fmla="*/ 846728 w 998239"/>
              <a:gd name="connsiteY311" fmla="*/ 699886 h 2601565"/>
              <a:gd name="connsiteX312" fmla="*/ 814044 w 998239"/>
              <a:gd name="connsiteY312" fmla="*/ 712127 h 2601565"/>
              <a:gd name="connsiteX313" fmla="*/ 780728 w 998239"/>
              <a:gd name="connsiteY313" fmla="*/ 720997 h 2601565"/>
              <a:gd name="connsiteX314" fmla="*/ 773886 w 998239"/>
              <a:gd name="connsiteY314" fmla="*/ 742287 h 2601565"/>
              <a:gd name="connsiteX315" fmla="*/ 764385 w 998239"/>
              <a:gd name="connsiteY315" fmla="*/ 767124 h 2601565"/>
              <a:gd name="connsiteX316" fmla="*/ 753871 w 998239"/>
              <a:gd name="connsiteY316" fmla="*/ 793026 h 2601565"/>
              <a:gd name="connsiteX317" fmla="*/ 740189 w 998239"/>
              <a:gd name="connsiteY317" fmla="*/ 821057 h 2601565"/>
              <a:gd name="connsiteX318" fmla="*/ 725874 w 998239"/>
              <a:gd name="connsiteY318" fmla="*/ 850507 h 2601565"/>
              <a:gd name="connsiteX319" fmla="*/ 710546 w 998239"/>
              <a:gd name="connsiteY319" fmla="*/ 879603 h 2601565"/>
              <a:gd name="connsiteX320" fmla="*/ 705253 w 998239"/>
              <a:gd name="connsiteY320" fmla="*/ 888509 h 2601565"/>
              <a:gd name="connsiteX321" fmla="*/ 657504 w 998239"/>
              <a:gd name="connsiteY321" fmla="*/ 965731 h 2601565"/>
              <a:gd name="connsiteX322" fmla="*/ 646192 w 998239"/>
              <a:gd name="connsiteY322" fmla="*/ 981082 h 2601565"/>
              <a:gd name="connsiteX323" fmla="*/ 631877 w 998239"/>
              <a:gd name="connsiteY323" fmla="*/ 1000774 h 2601565"/>
              <a:gd name="connsiteX324" fmla="*/ 618195 w 998239"/>
              <a:gd name="connsiteY324" fmla="*/ 1014967 h 2601565"/>
              <a:gd name="connsiteX325" fmla="*/ 620348 w 998239"/>
              <a:gd name="connsiteY325" fmla="*/ 1025612 h 260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998239" h="2601565">
                <a:moveTo>
                  <a:pt x="587538" y="1212780"/>
                </a:moveTo>
                <a:cubicBezTo>
                  <a:pt x="584751" y="1224311"/>
                  <a:pt x="581964" y="1236020"/>
                  <a:pt x="579177" y="1247552"/>
                </a:cubicBezTo>
                <a:cubicBezTo>
                  <a:pt x="577530" y="1259439"/>
                  <a:pt x="576010" y="1271148"/>
                  <a:pt x="574363" y="1283035"/>
                </a:cubicBezTo>
                <a:cubicBezTo>
                  <a:pt x="573730" y="1295453"/>
                  <a:pt x="572970" y="1308049"/>
                  <a:pt x="572336" y="1320468"/>
                </a:cubicBezTo>
                <a:cubicBezTo>
                  <a:pt x="571956" y="1333064"/>
                  <a:pt x="571576" y="1345483"/>
                  <a:pt x="571196" y="1358079"/>
                </a:cubicBezTo>
                <a:cubicBezTo>
                  <a:pt x="571576" y="1370676"/>
                  <a:pt x="571956" y="1383094"/>
                  <a:pt x="572336" y="1395691"/>
                </a:cubicBezTo>
                <a:cubicBezTo>
                  <a:pt x="572970" y="1408464"/>
                  <a:pt x="573730" y="1421415"/>
                  <a:pt x="574363" y="1434189"/>
                </a:cubicBezTo>
                <a:cubicBezTo>
                  <a:pt x="575250" y="1446962"/>
                  <a:pt x="576136" y="1459558"/>
                  <a:pt x="577023" y="1472331"/>
                </a:cubicBezTo>
                <a:cubicBezTo>
                  <a:pt x="578037" y="1484750"/>
                  <a:pt x="579177" y="1497347"/>
                  <a:pt x="580190" y="1509765"/>
                </a:cubicBezTo>
                <a:cubicBezTo>
                  <a:pt x="580317" y="1528038"/>
                  <a:pt x="580570" y="1546490"/>
                  <a:pt x="580697" y="1564763"/>
                </a:cubicBezTo>
                <a:cubicBezTo>
                  <a:pt x="579810" y="1583036"/>
                  <a:pt x="578924" y="1601487"/>
                  <a:pt x="578037" y="1619760"/>
                </a:cubicBezTo>
                <a:cubicBezTo>
                  <a:pt x="576516" y="1637324"/>
                  <a:pt x="574870" y="1655065"/>
                  <a:pt x="573350" y="1672629"/>
                </a:cubicBezTo>
                <a:cubicBezTo>
                  <a:pt x="571449" y="1689837"/>
                  <a:pt x="569423" y="1707223"/>
                  <a:pt x="567522" y="1724432"/>
                </a:cubicBezTo>
                <a:lnTo>
                  <a:pt x="564474" y="1798067"/>
                </a:lnTo>
                <a:lnTo>
                  <a:pt x="565843" y="1798067"/>
                </a:lnTo>
                <a:cubicBezTo>
                  <a:pt x="575951" y="1866817"/>
                  <a:pt x="545760" y="1935567"/>
                  <a:pt x="596167" y="2004317"/>
                </a:cubicBezTo>
                <a:lnTo>
                  <a:pt x="614772" y="2015335"/>
                </a:lnTo>
                <a:lnTo>
                  <a:pt x="633212" y="2026005"/>
                </a:lnTo>
                <a:lnTo>
                  <a:pt x="649037" y="2036824"/>
                </a:lnTo>
                <a:lnTo>
                  <a:pt x="682546" y="2063750"/>
                </a:lnTo>
                <a:lnTo>
                  <a:pt x="712427" y="2092373"/>
                </a:lnTo>
                <a:lnTo>
                  <a:pt x="738220" y="2120464"/>
                </a:lnTo>
                <a:lnTo>
                  <a:pt x="761610" y="2148686"/>
                </a:lnTo>
                <a:lnTo>
                  <a:pt x="783089" y="2177264"/>
                </a:lnTo>
                <a:lnTo>
                  <a:pt x="803347" y="2204774"/>
                </a:lnTo>
                <a:lnTo>
                  <a:pt x="821429" y="2231393"/>
                </a:lnTo>
                <a:cubicBezTo>
                  <a:pt x="818546" y="2232931"/>
                  <a:pt x="815757" y="2234553"/>
                  <a:pt x="812873" y="2236092"/>
                </a:cubicBezTo>
                <a:lnTo>
                  <a:pt x="783805" y="2203301"/>
                </a:lnTo>
                <a:lnTo>
                  <a:pt x="753719" y="2172059"/>
                </a:lnTo>
                <a:lnTo>
                  <a:pt x="722647" y="2142999"/>
                </a:lnTo>
                <a:lnTo>
                  <a:pt x="690330" y="2116510"/>
                </a:lnTo>
                <a:lnTo>
                  <a:pt x="655982" y="2093118"/>
                </a:lnTo>
                <a:lnTo>
                  <a:pt x="620297" y="2072215"/>
                </a:lnTo>
                <a:lnTo>
                  <a:pt x="583862" y="2054108"/>
                </a:lnTo>
                <a:lnTo>
                  <a:pt x="545427" y="2040553"/>
                </a:lnTo>
                <a:lnTo>
                  <a:pt x="511522" y="2221026"/>
                </a:lnTo>
                <a:lnTo>
                  <a:pt x="546020" y="2245768"/>
                </a:lnTo>
                <a:lnTo>
                  <a:pt x="576539" y="2272514"/>
                </a:lnTo>
                <a:lnTo>
                  <a:pt x="601206" y="2299617"/>
                </a:lnTo>
                <a:lnTo>
                  <a:pt x="620912" y="2328269"/>
                </a:lnTo>
                <a:lnTo>
                  <a:pt x="635746" y="2357733"/>
                </a:lnTo>
                <a:lnTo>
                  <a:pt x="645162" y="2386515"/>
                </a:lnTo>
                <a:lnTo>
                  <a:pt x="649446" y="2415678"/>
                </a:lnTo>
                <a:cubicBezTo>
                  <a:pt x="649029" y="2425205"/>
                  <a:pt x="648613" y="2434733"/>
                  <a:pt x="648196" y="2444260"/>
                </a:cubicBezTo>
                <a:lnTo>
                  <a:pt x="641984" y="2470935"/>
                </a:lnTo>
                <a:cubicBezTo>
                  <a:pt x="640377" y="2471356"/>
                  <a:pt x="638864" y="2471859"/>
                  <a:pt x="637257" y="2472280"/>
                </a:cubicBezTo>
                <a:lnTo>
                  <a:pt x="635317" y="2465092"/>
                </a:lnTo>
                <a:cubicBezTo>
                  <a:pt x="637310" y="2459724"/>
                  <a:pt x="639094" y="2454375"/>
                  <a:pt x="641087" y="2449008"/>
                </a:cubicBezTo>
                <a:lnTo>
                  <a:pt x="641384" y="2430972"/>
                </a:lnTo>
                <a:cubicBezTo>
                  <a:pt x="640730" y="2424303"/>
                  <a:pt x="639868" y="2417652"/>
                  <a:pt x="639215" y="2410982"/>
                </a:cubicBezTo>
                <a:lnTo>
                  <a:pt x="632287" y="2390884"/>
                </a:lnTo>
                <a:lnTo>
                  <a:pt x="621944" y="2369828"/>
                </a:lnTo>
                <a:lnTo>
                  <a:pt x="609133" y="2349453"/>
                </a:lnTo>
                <a:lnTo>
                  <a:pt x="593107" y="2329922"/>
                </a:lnTo>
                <a:lnTo>
                  <a:pt x="574242" y="2311561"/>
                </a:lnTo>
                <a:lnTo>
                  <a:pt x="554736" y="2295077"/>
                </a:lnTo>
                <a:lnTo>
                  <a:pt x="542732" y="2286998"/>
                </a:lnTo>
                <a:lnTo>
                  <a:pt x="533341" y="2278769"/>
                </a:lnTo>
                <a:lnTo>
                  <a:pt x="523778" y="2272829"/>
                </a:lnTo>
                <a:lnTo>
                  <a:pt x="514151" y="2267440"/>
                </a:lnTo>
                <a:lnTo>
                  <a:pt x="503656" y="2264952"/>
                </a:lnTo>
                <a:cubicBezTo>
                  <a:pt x="499509" y="2279612"/>
                  <a:pt x="495153" y="2294293"/>
                  <a:pt x="491006" y="2308954"/>
                </a:cubicBezTo>
                <a:lnTo>
                  <a:pt x="476330" y="2349959"/>
                </a:lnTo>
                <a:lnTo>
                  <a:pt x="459509" y="2391527"/>
                </a:lnTo>
                <a:lnTo>
                  <a:pt x="439580" y="2432199"/>
                </a:lnTo>
                <a:lnTo>
                  <a:pt x="416585" y="2475063"/>
                </a:lnTo>
                <a:lnTo>
                  <a:pt x="389961" y="2519626"/>
                </a:lnTo>
                <a:cubicBezTo>
                  <a:pt x="388016" y="2521987"/>
                  <a:pt x="386166" y="2524431"/>
                  <a:pt x="384223" y="2526793"/>
                </a:cubicBezTo>
                <a:cubicBezTo>
                  <a:pt x="382007" y="2530545"/>
                  <a:pt x="379909" y="2534194"/>
                  <a:pt x="377695" y="2537945"/>
                </a:cubicBezTo>
                <a:lnTo>
                  <a:pt x="368996" y="2549023"/>
                </a:lnTo>
                <a:cubicBezTo>
                  <a:pt x="366340" y="2552997"/>
                  <a:pt x="363590" y="2556889"/>
                  <a:pt x="360933" y="2560863"/>
                </a:cubicBezTo>
                <a:cubicBezTo>
                  <a:pt x="357742" y="2564976"/>
                  <a:pt x="354759" y="2569071"/>
                  <a:pt x="351567" y="2573185"/>
                </a:cubicBezTo>
                <a:cubicBezTo>
                  <a:pt x="348253" y="2576583"/>
                  <a:pt x="344845" y="2579898"/>
                  <a:pt x="341532" y="2583296"/>
                </a:cubicBezTo>
                <a:lnTo>
                  <a:pt x="331557" y="2592037"/>
                </a:lnTo>
                <a:cubicBezTo>
                  <a:pt x="328072" y="2594268"/>
                  <a:pt x="324609" y="2596315"/>
                  <a:pt x="321124" y="2598545"/>
                </a:cubicBezTo>
                <a:lnTo>
                  <a:pt x="312044" y="2601565"/>
                </a:lnTo>
                <a:lnTo>
                  <a:pt x="309960" y="2597301"/>
                </a:lnTo>
                <a:lnTo>
                  <a:pt x="342120" y="2563687"/>
                </a:lnTo>
                <a:lnTo>
                  <a:pt x="370336" y="2526618"/>
                </a:lnTo>
                <a:cubicBezTo>
                  <a:pt x="378250" y="2513428"/>
                  <a:pt x="386374" y="2500220"/>
                  <a:pt x="394287" y="2487031"/>
                </a:cubicBezTo>
                <a:cubicBezTo>
                  <a:pt x="400522" y="2473997"/>
                  <a:pt x="406966" y="2460942"/>
                  <a:pt x="413201" y="2447908"/>
                </a:cubicBezTo>
                <a:lnTo>
                  <a:pt x="428806" y="2409545"/>
                </a:lnTo>
                <a:lnTo>
                  <a:pt x="435216" y="2381215"/>
                </a:lnTo>
                <a:cubicBezTo>
                  <a:pt x="436011" y="2381505"/>
                  <a:pt x="436712" y="2381714"/>
                  <a:pt x="437508" y="2382004"/>
                </a:cubicBezTo>
                <a:lnTo>
                  <a:pt x="438204" y="2381394"/>
                </a:lnTo>
                <a:lnTo>
                  <a:pt x="438054" y="2380044"/>
                </a:lnTo>
                <a:cubicBezTo>
                  <a:pt x="437889" y="2379695"/>
                  <a:pt x="437817" y="2379429"/>
                  <a:pt x="437652" y="2379080"/>
                </a:cubicBezTo>
                <a:cubicBezTo>
                  <a:pt x="437319" y="2378383"/>
                  <a:pt x="437082" y="2377769"/>
                  <a:pt x="436750" y="2377071"/>
                </a:cubicBezTo>
                <a:cubicBezTo>
                  <a:pt x="437121" y="2376583"/>
                  <a:pt x="437397" y="2376012"/>
                  <a:pt x="437767" y="2375523"/>
                </a:cubicBezTo>
                <a:cubicBezTo>
                  <a:pt x="437748" y="2375101"/>
                  <a:pt x="437730" y="2374678"/>
                  <a:pt x="437711" y="2374255"/>
                </a:cubicBezTo>
                <a:cubicBezTo>
                  <a:pt x="437777" y="2373703"/>
                  <a:pt x="437938" y="2373233"/>
                  <a:pt x="438004" y="2372682"/>
                </a:cubicBezTo>
                <a:lnTo>
                  <a:pt x="437308" y="2373292"/>
                </a:lnTo>
                <a:lnTo>
                  <a:pt x="437711" y="2374255"/>
                </a:lnTo>
                <a:cubicBezTo>
                  <a:pt x="436911" y="2376603"/>
                  <a:pt x="436017" y="2378868"/>
                  <a:pt x="435216" y="2381215"/>
                </a:cubicBezTo>
                <a:lnTo>
                  <a:pt x="419562" y="2378474"/>
                </a:lnTo>
                <a:lnTo>
                  <a:pt x="399876" y="2379925"/>
                </a:lnTo>
                <a:lnTo>
                  <a:pt x="378919" y="2383310"/>
                </a:lnTo>
                <a:lnTo>
                  <a:pt x="355837" y="2389713"/>
                </a:lnTo>
                <a:lnTo>
                  <a:pt x="331860" y="2398379"/>
                </a:lnTo>
                <a:lnTo>
                  <a:pt x="307564" y="2407986"/>
                </a:lnTo>
                <a:lnTo>
                  <a:pt x="283791" y="2419271"/>
                </a:lnTo>
                <a:lnTo>
                  <a:pt x="261091" y="2430275"/>
                </a:lnTo>
                <a:lnTo>
                  <a:pt x="258707" y="2431515"/>
                </a:lnTo>
                <a:lnTo>
                  <a:pt x="264907" y="2418233"/>
                </a:lnTo>
                <a:lnTo>
                  <a:pt x="283331" y="2403215"/>
                </a:lnTo>
                <a:lnTo>
                  <a:pt x="306269" y="2389370"/>
                </a:lnTo>
                <a:lnTo>
                  <a:pt x="330709" y="2376839"/>
                </a:lnTo>
                <a:lnTo>
                  <a:pt x="356078" y="2366953"/>
                </a:lnTo>
                <a:lnTo>
                  <a:pt x="384546" y="2359782"/>
                </a:lnTo>
                <a:lnTo>
                  <a:pt x="448037" y="2345291"/>
                </a:lnTo>
                <a:lnTo>
                  <a:pt x="456052" y="2295805"/>
                </a:lnTo>
                <a:lnTo>
                  <a:pt x="459891" y="2246520"/>
                </a:lnTo>
                <a:cubicBezTo>
                  <a:pt x="459776" y="2229887"/>
                  <a:pt x="459662" y="2213254"/>
                  <a:pt x="459547" y="2196621"/>
                </a:cubicBezTo>
                <a:lnTo>
                  <a:pt x="455007" y="2147109"/>
                </a:lnTo>
                <a:lnTo>
                  <a:pt x="414605" y="1999908"/>
                </a:lnTo>
                <a:lnTo>
                  <a:pt x="392039" y="2033339"/>
                </a:lnTo>
                <a:lnTo>
                  <a:pt x="351498" y="2087417"/>
                </a:lnTo>
                <a:lnTo>
                  <a:pt x="308424" y="2139893"/>
                </a:lnTo>
                <a:lnTo>
                  <a:pt x="266098" y="2190203"/>
                </a:lnTo>
                <a:lnTo>
                  <a:pt x="221074" y="2236952"/>
                </a:lnTo>
                <a:lnTo>
                  <a:pt x="175500" y="2279195"/>
                </a:lnTo>
                <a:lnTo>
                  <a:pt x="130958" y="2318489"/>
                </a:lnTo>
                <a:lnTo>
                  <a:pt x="86731" y="2351876"/>
                </a:lnTo>
                <a:lnTo>
                  <a:pt x="43708" y="2380769"/>
                </a:lnTo>
                <a:lnTo>
                  <a:pt x="0" y="2402513"/>
                </a:lnTo>
                <a:cubicBezTo>
                  <a:pt x="2609" y="2400182"/>
                  <a:pt x="5072" y="2397772"/>
                  <a:pt x="7680" y="2395440"/>
                </a:cubicBezTo>
                <a:cubicBezTo>
                  <a:pt x="9310" y="2393749"/>
                  <a:pt x="10684" y="2392153"/>
                  <a:pt x="12312" y="2390461"/>
                </a:cubicBezTo>
                <a:lnTo>
                  <a:pt x="15901" y="2387490"/>
                </a:lnTo>
                <a:lnTo>
                  <a:pt x="17197" y="2385386"/>
                </a:lnTo>
                <a:lnTo>
                  <a:pt x="16525" y="2383620"/>
                </a:lnTo>
                <a:lnTo>
                  <a:pt x="17174" y="2382567"/>
                </a:lnTo>
                <a:lnTo>
                  <a:pt x="15999" y="2381933"/>
                </a:lnTo>
                <a:lnTo>
                  <a:pt x="16971" y="2380354"/>
                </a:lnTo>
                <a:cubicBezTo>
                  <a:pt x="18060" y="2379540"/>
                  <a:pt x="19002" y="2378645"/>
                  <a:pt x="20090" y="2377830"/>
                </a:cubicBezTo>
                <a:lnTo>
                  <a:pt x="24327" y="2373807"/>
                </a:lnTo>
                <a:lnTo>
                  <a:pt x="30627" y="2367391"/>
                </a:lnTo>
                <a:cubicBezTo>
                  <a:pt x="33961" y="2364516"/>
                  <a:pt x="37335" y="2361897"/>
                  <a:pt x="40670" y="2359024"/>
                </a:cubicBezTo>
                <a:cubicBezTo>
                  <a:pt x="45602" y="2355142"/>
                  <a:pt x="50389" y="2351182"/>
                  <a:pt x="55321" y="2347300"/>
                </a:cubicBezTo>
                <a:cubicBezTo>
                  <a:pt x="60756" y="2342288"/>
                  <a:pt x="66230" y="2337529"/>
                  <a:pt x="71663" y="2332515"/>
                </a:cubicBezTo>
                <a:lnTo>
                  <a:pt x="94475" y="2314213"/>
                </a:lnTo>
                <a:lnTo>
                  <a:pt x="121818" y="2292046"/>
                </a:lnTo>
                <a:lnTo>
                  <a:pt x="160830" y="2255375"/>
                </a:lnTo>
                <a:lnTo>
                  <a:pt x="197971" y="2213486"/>
                </a:lnTo>
                <a:lnTo>
                  <a:pt x="234107" y="2169419"/>
                </a:lnTo>
                <a:lnTo>
                  <a:pt x="274428" y="2123636"/>
                </a:lnTo>
                <a:lnTo>
                  <a:pt x="282447" y="2113474"/>
                </a:lnTo>
                <a:lnTo>
                  <a:pt x="294255" y="2098111"/>
                </a:lnTo>
                <a:lnTo>
                  <a:pt x="304716" y="2083635"/>
                </a:lnTo>
                <a:cubicBezTo>
                  <a:pt x="314614" y="2072812"/>
                  <a:pt x="322763" y="2060666"/>
                  <a:pt x="328894" y="2047263"/>
                </a:cubicBezTo>
                <a:lnTo>
                  <a:pt x="330780" y="2044202"/>
                </a:lnTo>
                <a:lnTo>
                  <a:pt x="331717" y="2042063"/>
                </a:lnTo>
                <a:cubicBezTo>
                  <a:pt x="341788" y="2023566"/>
                  <a:pt x="381464" y="1963504"/>
                  <a:pt x="391204" y="1933218"/>
                </a:cubicBezTo>
                <a:cubicBezTo>
                  <a:pt x="392220" y="1908331"/>
                  <a:pt x="391720" y="1884000"/>
                  <a:pt x="390156" y="1860349"/>
                </a:cubicBezTo>
                <a:cubicBezTo>
                  <a:pt x="393736" y="1845501"/>
                  <a:pt x="398620" y="1830642"/>
                  <a:pt x="396502" y="1818105"/>
                </a:cubicBezTo>
                <a:cubicBezTo>
                  <a:pt x="398403" y="1794510"/>
                  <a:pt x="400429" y="1770737"/>
                  <a:pt x="402330" y="1747141"/>
                </a:cubicBezTo>
                <a:cubicBezTo>
                  <a:pt x="405876" y="1737561"/>
                  <a:pt x="409297" y="1728158"/>
                  <a:pt x="412844" y="1718578"/>
                </a:cubicBezTo>
                <a:cubicBezTo>
                  <a:pt x="415885" y="1707933"/>
                  <a:pt x="418798" y="1697466"/>
                  <a:pt x="421839" y="1686822"/>
                </a:cubicBezTo>
                <a:cubicBezTo>
                  <a:pt x="424626" y="1675112"/>
                  <a:pt x="427539" y="1663226"/>
                  <a:pt x="430327" y="1651516"/>
                </a:cubicBezTo>
                <a:cubicBezTo>
                  <a:pt x="432986" y="1638920"/>
                  <a:pt x="435520" y="1626502"/>
                  <a:pt x="438181" y="1613906"/>
                </a:cubicBezTo>
                <a:cubicBezTo>
                  <a:pt x="440334" y="1600422"/>
                  <a:pt x="442361" y="1586762"/>
                  <a:pt x="444515" y="1573279"/>
                </a:cubicBezTo>
                <a:cubicBezTo>
                  <a:pt x="446161" y="1559441"/>
                  <a:pt x="447682" y="1545780"/>
                  <a:pt x="449329" y="1531942"/>
                </a:cubicBezTo>
                <a:cubicBezTo>
                  <a:pt x="450848" y="1517572"/>
                  <a:pt x="452496" y="1503024"/>
                  <a:pt x="454016" y="1488654"/>
                </a:cubicBezTo>
                <a:cubicBezTo>
                  <a:pt x="455029" y="1474106"/>
                  <a:pt x="456169" y="1459381"/>
                  <a:pt x="457183" y="1444833"/>
                </a:cubicBezTo>
                <a:cubicBezTo>
                  <a:pt x="458070" y="1429576"/>
                  <a:pt x="458956" y="1414496"/>
                  <a:pt x="459843" y="1399239"/>
                </a:cubicBezTo>
                <a:lnTo>
                  <a:pt x="459843" y="1354354"/>
                </a:lnTo>
                <a:lnTo>
                  <a:pt x="459843" y="1310001"/>
                </a:lnTo>
                <a:cubicBezTo>
                  <a:pt x="458956" y="1295099"/>
                  <a:pt x="458070" y="1280373"/>
                  <a:pt x="457183" y="1265471"/>
                </a:cubicBezTo>
                <a:cubicBezTo>
                  <a:pt x="455916" y="1251278"/>
                  <a:pt x="454776" y="1236907"/>
                  <a:pt x="453509" y="1222715"/>
                </a:cubicBezTo>
                <a:cubicBezTo>
                  <a:pt x="451989" y="1208877"/>
                  <a:pt x="450342" y="1194861"/>
                  <a:pt x="448822" y="1181023"/>
                </a:cubicBezTo>
                <a:cubicBezTo>
                  <a:pt x="446541" y="1167540"/>
                  <a:pt x="444135" y="1154234"/>
                  <a:pt x="441854" y="1140751"/>
                </a:cubicBezTo>
                <a:cubicBezTo>
                  <a:pt x="438687" y="1128332"/>
                  <a:pt x="435520" y="1115736"/>
                  <a:pt x="432353" y="1103318"/>
                </a:cubicBezTo>
                <a:cubicBezTo>
                  <a:pt x="428806" y="1091431"/>
                  <a:pt x="425386" y="1079722"/>
                  <a:pt x="421839" y="1067835"/>
                </a:cubicBezTo>
                <a:cubicBezTo>
                  <a:pt x="403965" y="995609"/>
                  <a:pt x="341305" y="736755"/>
                  <a:pt x="325111" y="669960"/>
                </a:cubicBezTo>
                <a:cubicBezTo>
                  <a:pt x="324967" y="668995"/>
                  <a:pt x="324820" y="668029"/>
                  <a:pt x="324674" y="667064"/>
                </a:cubicBezTo>
                <a:cubicBezTo>
                  <a:pt x="323407" y="649146"/>
                  <a:pt x="322267" y="631050"/>
                  <a:pt x="321000" y="613131"/>
                </a:cubicBezTo>
                <a:cubicBezTo>
                  <a:pt x="319986" y="594326"/>
                  <a:pt x="318847" y="575521"/>
                  <a:pt x="317833" y="556715"/>
                </a:cubicBezTo>
                <a:lnTo>
                  <a:pt x="317833" y="499057"/>
                </a:lnTo>
                <a:cubicBezTo>
                  <a:pt x="318593" y="479719"/>
                  <a:pt x="319227" y="460203"/>
                  <a:pt x="319986" y="440866"/>
                </a:cubicBezTo>
                <a:cubicBezTo>
                  <a:pt x="321507" y="421706"/>
                  <a:pt x="323154" y="402368"/>
                  <a:pt x="324674" y="383208"/>
                </a:cubicBezTo>
                <a:cubicBezTo>
                  <a:pt x="326954" y="364047"/>
                  <a:pt x="329361" y="344887"/>
                  <a:pt x="331642" y="325726"/>
                </a:cubicBezTo>
                <a:cubicBezTo>
                  <a:pt x="334048" y="307275"/>
                  <a:pt x="336582" y="288648"/>
                  <a:pt x="338989" y="270197"/>
                </a:cubicBezTo>
                <a:cubicBezTo>
                  <a:pt x="342536" y="252278"/>
                  <a:pt x="345956" y="234182"/>
                  <a:pt x="349504" y="216264"/>
                </a:cubicBezTo>
                <a:cubicBezTo>
                  <a:pt x="353684" y="199410"/>
                  <a:pt x="357991" y="182378"/>
                  <a:pt x="362172" y="165524"/>
                </a:cubicBezTo>
                <a:cubicBezTo>
                  <a:pt x="366606" y="149558"/>
                  <a:pt x="370913" y="133413"/>
                  <a:pt x="375347" y="117446"/>
                </a:cubicBezTo>
                <a:cubicBezTo>
                  <a:pt x="380414" y="102898"/>
                  <a:pt x="385608" y="88528"/>
                  <a:pt x="390675" y="73980"/>
                </a:cubicBezTo>
                <a:lnTo>
                  <a:pt x="407017" y="34418"/>
                </a:lnTo>
                <a:lnTo>
                  <a:pt x="426653" y="0"/>
                </a:lnTo>
                <a:cubicBezTo>
                  <a:pt x="425893" y="2838"/>
                  <a:pt x="425259" y="5677"/>
                  <a:pt x="424499" y="8516"/>
                </a:cubicBezTo>
                <a:cubicBezTo>
                  <a:pt x="424119" y="10468"/>
                  <a:pt x="423865" y="12242"/>
                  <a:pt x="423485" y="14193"/>
                </a:cubicBezTo>
                <a:lnTo>
                  <a:pt x="422345" y="17918"/>
                </a:lnTo>
                <a:lnTo>
                  <a:pt x="422345" y="20048"/>
                </a:lnTo>
                <a:lnTo>
                  <a:pt x="423485" y="21112"/>
                </a:lnTo>
                <a:lnTo>
                  <a:pt x="423485" y="22177"/>
                </a:lnTo>
                <a:lnTo>
                  <a:pt x="424499" y="22177"/>
                </a:lnTo>
                <a:lnTo>
                  <a:pt x="424499" y="23773"/>
                </a:lnTo>
                <a:cubicBezTo>
                  <a:pt x="424119" y="24838"/>
                  <a:pt x="423865" y="25902"/>
                  <a:pt x="423485" y="26967"/>
                </a:cubicBezTo>
                <a:lnTo>
                  <a:pt x="422345" y="31756"/>
                </a:lnTo>
                <a:lnTo>
                  <a:pt x="420825" y="39208"/>
                </a:lnTo>
                <a:cubicBezTo>
                  <a:pt x="419811" y="42756"/>
                  <a:pt x="418671" y="46127"/>
                  <a:pt x="417658" y="49676"/>
                </a:cubicBezTo>
                <a:cubicBezTo>
                  <a:pt x="416011" y="54643"/>
                  <a:pt x="414491" y="59610"/>
                  <a:pt x="412844" y="64578"/>
                </a:cubicBezTo>
                <a:cubicBezTo>
                  <a:pt x="411324" y="70610"/>
                  <a:pt x="409677" y="76464"/>
                  <a:pt x="408157" y="82496"/>
                </a:cubicBezTo>
                <a:cubicBezTo>
                  <a:pt x="405623" y="90302"/>
                  <a:pt x="403217" y="97931"/>
                  <a:pt x="400683" y="105737"/>
                </a:cubicBezTo>
                <a:cubicBezTo>
                  <a:pt x="397769" y="115140"/>
                  <a:pt x="394729" y="124365"/>
                  <a:pt x="391815" y="133768"/>
                </a:cubicBezTo>
                <a:cubicBezTo>
                  <a:pt x="388268" y="148316"/>
                  <a:pt x="384721" y="163041"/>
                  <a:pt x="381174" y="177588"/>
                </a:cubicBezTo>
                <a:cubicBezTo>
                  <a:pt x="378767" y="193200"/>
                  <a:pt x="376234" y="208990"/>
                  <a:pt x="373826" y="224602"/>
                </a:cubicBezTo>
                <a:cubicBezTo>
                  <a:pt x="371926" y="240746"/>
                  <a:pt x="369899" y="256714"/>
                  <a:pt x="367999" y="272858"/>
                </a:cubicBezTo>
                <a:cubicBezTo>
                  <a:pt x="365338" y="289889"/>
                  <a:pt x="362805" y="307098"/>
                  <a:pt x="360145" y="324130"/>
                </a:cubicBezTo>
                <a:cubicBezTo>
                  <a:pt x="359765" y="327855"/>
                  <a:pt x="359385" y="331403"/>
                  <a:pt x="359005" y="335129"/>
                </a:cubicBezTo>
                <a:lnTo>
                  <a:pt x="357484" y="351628"/>
                </a:lnTo>
                <a:cubicBezTo>
                  <a:pt x="357104" y="357483"/>
                  <a:pt x="356724" y="363160"/>
                  <a:pt x="356344" y="369015"/>
                </a:cubicBezTo>
                <a:cubicBezTo>
                  <a:pt x="355964" y="375401"/>
                  <a:pt x="355711" y="381611"/>
                  <a:pt x="355331" y="387997"/>
                </a:cubicBezTo>
                <a:lnTo>
                  <a:pt x="355331" y="407513"/>
                </a:lnTo>
                <a:cubicBezTo>
                  <a:pt x="356091" y="413367"/>
                  <a:pt x="356724" y="419221"/>
                  <a:pt x="357484" y="425077"/>
                </a:cubicBezTo>
                <a:cubicBezTo>
                  <a:pt x="358371" y="430221"/>
                  <a:pt x="359258" y="435189"/>
                  <a:pt x="360145" y="440334"/>
                </a:cubicBezTo>
                <a:cubicBezTo>
                  <a:pt x="361665" y="443882"/>
                  <a:pt x="363312" y="447430"/>
                  <a:pt x="364832" y="450979"/>
                </a:cubicBezTo>
                <a:lnTo>
                  <a:pt x="390168" y="448849"/>
                </a:lnTo>
                <a:lnTo>
                  <a:pt x="414997" y="440334"/>
                </a:lnTo>
                <a:lnTo>
                  <a:pt x="438687" y="426673"/>
                </a:lnTo>
                <a:lnTo>
                  <a:pt x="463010" y="407513"/>
                </a:lnTo>
                <a:lnTo>
                  <a:pt x="485179" y="385336"/>
                </a:lnTo>
                <a:lnTo>
                  <a:pt x="506842" y="358370"/>
                </a:lnTo>
                <a:lnTo>
                  <a:pt x="527364" y="329807"/>
                </a:lnTo>
                <a:lnTo>
                  <a:pt x="546367" y="299825"/>
                </a:lnTo>
                <a:lnTo>
                  <a:pt x="564862" y="268068"/>
                </a:lnTo>
                <a:lnTo>
                  <a:pt x="580697" y="235247"/>
                </a:lnTo>
                <a:lnTo>
                  <a:pt x="595519" y="203491"/>
                </a:lnTo>
                <a:cubicBezTo>
                  <a:pt x="599573" y="193200"/>
                  <a:pt x="603626" y="183088"/>
                  <a:pt x="607680" y="172798"/>
                </a:cubicBezTo>
                <a:lnTo>
                  <a:pt x="613508" y="172798"/>
                </a:lnTo>
                <a:lnTo>
                  <a:pt x="613508" y="175992"/>
                </a:lnTo>
                <a:cubicBezTo>
                  <a:pt x="610341" y="186282"/>
                  <a:pt x="607174" y="196394"/>
                  <a:pt x="604006" y="206684"/>
                </a:cubicBezTo>
                <a:cubicBezTo>
                  <a:pt x="600460" y="217329"/>
                  <a:pt x="596913" y="227796"/>
                  <a:pt x="593365" y="238440"/>
                </a:cubicBezTo>
                <a:cubicBezTo>
                  <a:pt x="589565" y="248730"/>
                  <a:pt x="585637" y="258843"/>
                  <a:pt x="581837" y="269132"/>
                </a:cubicBezTo>
                <a:lnTo>
                  <a:pt x="570183" y="298760"/>
                </a:lnTo>
                <a:cubicBezTo>
                  <a:pt x="566129" y="308340"/>
                  <a:pt x="562075" y="318098"/>
                  <a:pt x="558021" y="327678"/>
                </a:cubicBezTo>
                <a:lnTo>
                  <a:pt x="544339" y="354645"/>
                </a:lnTo>
                <a:lnTo>
                  <a:pt x="530025" y="380546"/>
                </a:lnTo>
                <a:lnTo>
                  <a:pt x="512669" y="404319"/>
                </a:lnTo>
                <a:lnTo>
                  <a:pt x="494680" y="427738"/>
                </a:lnTo>
                <a:lnTo>
                  <a:pt x="473524" y="446720"/>
                </a:lnTo>
                <a:lnTo>
                  <a:pt x="449329" y="464107"/>
                </a:lnTo>
                <a:lnTo>
                  <a:pt x="422345" y="479542"/>
                </a:lnTo>
                <a:lnTo>
                  <a:pt x="393842" y="491073"/>
                </a:lnTo>
                <a:lnTo>
                  <a:pt x="360145" y="499057"/>
                </a:lnTo>
                <a:cubicBezTo>
                  <a:pt x="360525" y="517507"/>
                  <a:pt x="360778" y="536136"/>
                  <a:pt x="361158" y="554586"/>
                </a:cubicBezTo>
                <a:cubicBezTo>
                  <a:pt x="362679" y="572150"/>
                  <a:pt x="364325" y="589891"/>
                  <a:pt x="365845" y="607455"/>
                </a:cubicBezTo>
                <a:cubicBezTo>
                  <a:pt x="368506" y="624131"/>
                  <a:pt x="371166" y="640985"/>
                  <a:pt x="373826" y="657662"/>
                </a:cubicBezTo>
                <a:cubicBezTo>
                  <a:pt x="377373" y="673452"/>
                  <a:pt x="380794" y="689418"/>
                  <a:pt x="384341" y="705208"/>
                </a:cubicBezTo>
                <a:cubicBezTo>
                  <a:pt x="388775" y="720288"/>
                  <a:pt x="393082" y="735545"/>
                  <a:pt x="397516" y="750625"/>
                </a:cubicBezTo>
                <a:cubicBezTo>
                  <a:pt x="402330" y="765172"/>
                  <a:pt x="407017" y="779543"/>
                  <a:pt x="411831" y="794090"/>
                </a:cubicBezTo>
                <a:lnTo>
                  <a:pt x="428172" y="835250"/>
                </a:lnTo>
                <a:lnTo>
                  <a:pt x="444515" y="875345"/>
                </a:lnTo>
                <a:cubicBezTo>
                  <a:pt x="446161" y="878538"/>
                  <a:pt x="447682" y="881732"/>
                  <a:pt x="449329" y="884925"/>
                </a:cubicBezTo>
                <a:lnTo>
                  <a:pt x="453509" y="896634"/>
                </a:lnTo>
                <a:cubicBezTo>
                  <a:pt x="455409" y="900892"/>
                  <a:pt x="457436" y="904972"/>
                  <a:pt x="459336" y="909231"/>
                </a:cubicBezTo>
                <a:lnTo>
                  <a:pt x="464657" y="922536"/>
                </a:lnTo>
                <a:cubicBezTo>
                  <a:pt x="466937" y="926794"/>
                  <a:pt x="469217" y="930874"/>
                  <a:pt x="471498" y="935132"/>
                </a:cubicBezTo>
                <a:cubicBezTo>
                  <a:pt x="474158" y="938681"/>
                  <a:pt x="476692" y="942229"/>
                  <a:pt x="479352" y="945776"/>
                </a:cubicBezTo>
                <a:cubicBezTo>
                  <a:pt x="482519" y="948970"/>
                  <a:pt x="485686" y="951986"/>
                  <a:pt x="488853" y="955180"/>
                </a:cubicBezTo>
                <a:lnTo>
                  <a:pt x="499494" y="962099"/>
                </a:lnTo>
                <a:lnTo>
                  <a:pt x="512163" y="964760"/>
                </a:lnTo>
                <a:lnTo>
                  <a:pt x="525338" y="964228"/>
                </a:lnTo>
                <a:lnTo>
                  <a:pt x="549027" y="956244"/>
                </a:lnTo>
                <a:lnTo>
                  <a:pt x="570183" y="943116"/>
                </a:lnTo>
                <a:lnTo>
                  <a:pt x="590705" y="926617"/>
                </a:lnTo>
                <a:lnTo>
                  <a:pt x="607680" y="907101"/>
                </a:lnTo>
                <a:lnTo>
                  <a:pt x="624022" y="885989"/>
                </a:lnTo>
                <a:cubicBezTo>
                  <a:pt x="629090" y="878538"/>
                  <a:pt x="634283" y="871264"/>
                  <a:pt x="639350" y="863813"/>
                </a:cubicBezTo>
                <a:lnTo>
                  <a:pt x="653032" y="842701"/>
                </a:lnTo>
                <a:cubicBezTo>
                  <a:pt x="656959" y="835959"/>
                  <a:pt x="660760" y="829218"/>
                  <a:pt x="664687" y="822476"/>
                </a:cubicBezTo>
                <a:lnTo>
                  <a:pt x="690530" y="776527"/>
                </a:lnTo>
                <a:lnTo>
                  <a:pt x="715359" y="724723"/>
                </a:lnTo>
                <a:lnTo>
                  <a:pt x="740189" y="668129"/>
                </a:lnTo>
                <a:lnTo>
                  <a:pt x="763372" y="606390"/>
                </a:lnTo>
                <a:cubicBezTo>
                  <a:pt x="770466" y="584746"/>
                  <a:pt x="777434" y="562925"/>
                  <a:pt x="784528" y="541280"/>
                </a:cubicBezTo>
                <a:lnTo>
                  <a:pt x="803530" y="472090"/>
                </a:lnTo>
                <a:cubicBezTo>
                  <a:pt x="809357" y="447962"/>
                  <a:pt x="815058" y="423835"/>
                  <a:pt x="820886" y="399707"/>
                </a:cubicBezTo>
                <a:cubicBezTo>
                  <a:pt x="825066" y="374692"/>
                  <a:pt x="829373" y="349676"/>
                  <a:pt x="833553" y="324662"/>
                </a:cubicBezTo>
                <a:cubicBezTo>
                  <a:pt x="836720" y="299115"/>
                  <a:pt x="839888" y="273390"/>
                  <a:pt x="843055" y="247843"/>
                </a:cubicBezTo>
                <a:cubicBezTo>
                  <a:pt x="844955" y="221586"/>
                  <a:pt x="846982" y="195507"/>
                  <a:pt x="848882" y="169250"/>
                </a:cubicBezTo>
                <a:cubicBezTo>
                  <a:pt x="850402" y="170492"/>
                  <a:pt x="852049" y="171556"/>
                  <a:pt x="853569" y="172798"/>
                </a:cubicBezTo>
                <a:lnTo>
                  <a:pt x="857370" y="181846"/>
                </a:lnTo>
                <a:cubicBezTo>
                  <a:pt x="858383" y="186282"/>
                  <a:pt x="859523" y="190717"/>
                  <a:pt x="860537" y="195152"/>
                </a:cubicBezTo>
                <a:cubicBezTo>
                  <a:pt x="861044" y="201007"/>
                  <a:pt x="861550" y="206684"/>
                  <a:pt x="862057" y="212538"/>
                </a:cubicBezTo>
                <a:cubicBezTo>
                  <a:pt x="862437" y="219280"/>
                  <a:pt x="862690" y="225844"/>
                  <a:pt x="863070" y="232586"/>
                </a:cubicBezTo>
                <a:lnTo>
                  <a:pt x="863070" y="255827"/>
                </a:lnTo>
                <a:lnTo>
                  <a:pt x="863070" y="280664"/>
                </a:lnTo>
                <a:cubicBezTo>
                  <a:pt x="862690" y="289712"/>
                  <a:pt x="862437" y="298583"/>
                  <a:pt x="862057" y="307630"/>
                </a:cubicBezTo>
                <a:cubicBezTo>
                  <a:pt x="861550" y="316856"/>
                  <a:pt x="861044" y="325904"/>
                  <a:pt x="860537" y="335129"/>
                </a:cubicBezTo>
                <a:cubicBezTo>
                  <a:pt x="859776" y="344532"/>
                  <a:pt x="859143" y="353757"/>
                  <a:pt x="858383" y="363160"/>
                </a:cubicBezTo>
                <a:cubicBezTo>
                  <a:pt x="857370" y="372563"/>
                  <a:pt x="856230" y="381788"/>
                  <a:pt x="855216" y="391191"/>
                </a:cubicBezTo>
                <a:cubicBezTo>
                  <a:pt x="854709" y="400239"/>
                  <a:pt x="854076" y="409110"/>
                  <a:pt x="853569" y="418157"/>
                </a:cubicBezTo>
                <a:cubicBezTo>
                  <a:pt x="852556" y="426496"/>
                  <a:pt x="851415" y="434656"/>
                  <a:pt x="850402" y="442995"/>
                </a:cubicBezTo>
                <a:cubicBezTo>
                  <a:pt x="849515" y="450801"/>
                  <a:pt x="848755" y="458429"/>
                  <a:pt x="847869" y="466236"/>
                </a:cubicBezTo>
                <a:cubicBezTo>
                  <a:pt x="846855" y="472977"/>
                  <a:pt x="845715" y="479542"/>
                  <a:pt x="844701" y="486283"/>
                </a:cubicBezTo>
                <a:lnTo>
                  <a:pt x="842041" y="502782"/>
                </a:lnTo>
                <a:cubicBezTo>
                  <a:pt x="841281" y="507218"/>
                  <a:pt x="840648" y="511475"/>
                  <a:pt x="839888" y="515910"/>
                </a:cubicBezTo>
                <a:lnTo>
                  <a:pt x="801883" y="666000"/>
                </a:lnTo>
                <a:lnTo>
                  <a:pt x="832540" y="662984"/>
                </a:lnTo>
                <a:lnTo>
                  <a:pt x="861044" y="655533"/>
                </a:lnTo>
                <a:lnTo>
                  <a:pt x="887900" y="644888"/>
                </a:lnTo>
                <a:lnTo>
                  <a:pt x="913743" y="631228"/>
                </a:lnTo>
                <a:lnTo>
                  <a:pt x="937052" y="615793"/>
                </a:lnTo>
                <a:lnTo>
                  <a:pt x="958081" y="598939"/>
                </a:lnTo>
                <a:lnTo>
                  <a:pt x="978224" y="581553"/>
                </a:lnTo>
                <a:lnTo>
                  <a:pt x="996719" y="565054"/>
                </a:lnTo>
                <a:lnTo>
                  <a:pt x="998239" y="573037"/>
                </a:lnTo>
                <a:cubicBezTo>
                  <a:pt x="992666" y="581730"/>
                  <a:pt x="986965" y="590246"/>
                  <a:pt x="981391" y="598939"/>
                </a:cubicBezTo>
                <a:cubicBezTo>
                  <a:pt x="974550" y="607277"/>
                  <a:pt x="967582" y="615438"/>
                  <a:pt x="960742" y="623776"/>
                </a:cubicBezTo>
                <a:lnTo>
                  <a:pt x="935912" y="645953"/>
                </a:lnTo>
                <a:lnTo>
                  <a:pt x="908042" y="666000"/>
                </a:lnTo>
                <a:lnTo>
                  <a:pt x="878399" y="684096"/>
                </a:lnTo>
                <a:lnTo>
                  <a:pt x="846728" y="699886"/>
                </a:lnTo>
                <a:lnTo>
                  <a:pt x="814044" y="712127"/>
                </a:lnTo>
                <a:lnTo>
                  <a:pt x="780728" y="720997"/>
                </a:lnTo>
                <a:lnTo>
                  <a:pt x="773886" y="742287"/>
                </a:lnTo>
                <a:cubicBezTo>
                  <a:pt x="770719" y="750625"/>
                  <a:pt x="767553" y="758786"/>
                  <a:pt x="764385" y="767124"/>
                </a:cubicBezTo>
                <a:lnTo>
                  <a:pt x="753871" y="793026"/>
                </a:lnTo>
                <a:lnTo>
                  <a:pt x="740189" y="821057"/>
                </a:lnTo>
                <a:cubicBezTo>
                  <a:pt x="735376" y="830815"/>
                  <a:pt x="730688" y="840750"/>
                  <a:pt x="725874" y="850507"/>
                </a:cubicBezTo>
                <a:cubicBezTo>
                  <a:pt x="720807" y="860265"/>
                  <a:pt x="715613" y="869845"/>
                  <a:pt x="710546" y="879603"/>
                </a:cubicBezTo>
                <a:lnTo>
                  <a:pt x="705253" y="888509"/>
                </a:lnTo>
                <a:cubicBezTo>
                  <a:pt x="685452" y="911533"/>
                  <a:pt x="669359" y="937475"/>
                  <a:pt x="657504" y="965731"/>
                </a:cubicBezTo>
                <a:lnTo>
                  <a:pt x="646192" y="981082"/>
                </a:lnTo>
                <a:lnTo>
                  <a:pt x="631877" y="1000774"/>
                </a:lnTo>
                <a:lnTo>
                  <a:pt x="618195" y="1014967"/>
                </a:lnTo>
                <a:cubicBezTo>
                  <a:pt x="618955" y="1018515"/>
                  <a:pt x="619589" y="1022064"/>
                  <a:pt x="620348" y="102561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4" name="Freeform 78">
            <a:extLst>
              <a:ext uri="{FF2B5EF4-FFF2-40B4-BE49-F238E27FC236}">
                <a16:creationId xmlns:a16="http://schemas.microsoft.com/office/drawing/2014/main" id="{38D1A839-9E76-45F8-BE8A-13F42ECDA67E}"/>
              </a:ext>
            </a:extLst>
          </p:cNvPr>
          <p:cNvSpPr/>
          <p:nvPr/>
        </p:nvSpPr>
        <p:spPr>
          <a:xfrm rot="20394931">
            <a:off x="4439262" y="5723261"/>
            <a:ext cx="564425" cy="747171"/>
          </a:xfrm>
          <a:custGeom>
            <a:avLst/>
            <a:gdLst>
              <a:gd name="connsiteX0" fmla="*/ 3750066 w 3750066"/>
              <a:gd name="connsiteY0" fmla="*/ 996721 h 6505980"/>
              <a:gd name="connsiteX1" fmla="*/ 3721758 w 3750066"/>
              <a:gd name="connsiteY1" fmla="*/ 1011844 h 6505980"/>
              <a:gd name="connsiteX2" fmla="*/ 3712094 w 3750066"/>
              <a:gd name="connsiteY2" fmla="*/ 1005124 h 6505980"/>
              <a:gd name="connsiteX3" fmla="*/ 3750066 w 3750066"/>
              <a:gd name="connsiteY3" fmla="*/ 996721 h 6505980"/>
              <a:gd name="connsiteX4" fmla="*/ 3587603 w 3750066"/>
              <a:gd name="connsiteY4" fmla="*/ 0 h 6505980"/>
              <a:gd name="connsiteX5" fmla="*/ 3592826 w 3750066"/>
              <a:gd name="connsiteY5" fmla="*/ 26762 h 6505980"/>
              <a:gd name="connsiteX6" fmla="*/ 3364346 w 3750066"/>
              <a:gd name="connsiteY6" fmla="*/ 165500 h 6505980"/>
              <a:gd name="connsiteX7" fmla="*/ 3152616 w 3750066"/>
              <a:gd name="connsiteY7" fmla="*/ 329280 h 6505980"/>
              <a:gd name="connsiteX8" fmla="*/ 2960808 w 3750066"/>
              <a:gd name="connsiteY8" fmla="*/ 513375 h 6505980"/>
              <a:gd name="connsiteX9" fmla="*/ 2797650 w 3750066"/>
              <a:gd name="connsiteY9" fmla="*/ 702384 h 6505980"/>
              <a:gd name="connsiteX10" fmla="*/ 2653992 w 3750066"/>
              <a:gd name="connsiteY10" fmla="*/ 892103 h 6505980"/>
              <a:gd name="connsiteX11" fmla="*/ 2576278 w 3750066"/>
              <a:gd name="connsiteY11" fmla="*/ 1039803 h 6505980"/>
              <a:gd name="connsiteX12" fmla="*/ 2564733 w 3750066"/>
              <a:gd name="connsiteY12" fmla="*/ 1032015 h 6505980"/>
              <a:gd name="connsiteX13" fmla="*/ 2559963 w 3750066"/>
              <a:gd name="connsiteY13" fmla="*/ 1034366 h 6505980"/>
              <a:gd name="connsiteX14" fmla="*/ 2558785 w 3750066"/>
              <a:gd name="connsiteY14" fmla="*/ 1042079 h 6505980"/>
              <a:gd name="connsiteX15" fmla="*/ 2559585 w 3750066"/>
              <a:gd name="connsiteY15" fmla="*/ 1048028 h 6505980"/>
              <a:gd name="connsiteX16" fmla="*/ 2561604 w 3750066"/>
              <a:gd name="connsiteY16" fmla="*/ 1060520 h 6505980"/>
              <a:gd name="connsiteX17" fmla="*/ 2553655 w 3750066"/>
              <a:gd name="connsiteY17" fmla="*/ 1067597 h 6505980"/>
              <a:gd name="connsiteX18" fmla="*/ 2552081 w 3750066"/>
              <a:gd name="connsiteY18" fmla="*/ 1074723 h 6505980"/>
              <a:gd name="connsiteX19" fmla="*/ 2548116 w 3750066"/>
              <a:gd name="connsiteY19" fmla="*/ 1083019 h 6505980"/>
              <a:gd name="connsiteX20" fmla="*/ 2552886 w 3750066"/>
              <a:gd name="connsiteY20" fmla="*/ 1080667 h 6505980"/>
              <a:gd name="connsiteX21" fmla="*/ 2552081 w 3750066"/>
              <a:gd name="connsiteY21" fmla="*/ 1074723 h 6505980"/>
              <a:gd name="connsiteX22" fmla="*/ 2576278 w 3750066"/>
              <a:gd name="connsiteY22" fmla="*/ 1039803 h 6505980"/>
              <a:gd name="connsiteX23" fmla="*/ 2659086 w 3750066"/>
              <a:gd name="connsiteY23" fmla="*/ 1078297 h 6505980"/>
              <a:gd name="connsiteX24" fmla="*/ 2559721 w 3750066"/>
              <a:gd name="connsiteY24" fmla="*/ 1224163 h 6505980"/>
              <a:gd name="connsiteX25" fmla="*/ 2451696 w 3750066"/>
              <a:gd name="connsiteY25" fmla="*/ 1220120 h 6505980"/>
              <a:gd name="connsiteX26" fmla="*/ 2333617 w 3750066"/>
              <a:gd name="connsiteY26" fmla="*/ 1482858 h 6505980"/>
              <a:gd name="connsiteX27" fmla="*/ 2239019 w 3750066"/>
              <a:gd name="connsiteY27" fmla="*/ 1750687 h 6505980"/>
              <a:gd name="connsiteX28" fmla="*/ 2166716 w 3750066"/>
              <a:gd name="connsiteY28" fmla="*/ 2028149 h 6505980"/>
              <a:gd name="connsiteX29" fmla="*/ 2138696 w 3750066"/>
              <a:gd name="connsiteY29" fmla="*/ 2191021 h 6505980"/>
              <a:gd name="connsiteX30" fmla="*/ 1708453 w 3750066"/>
              <a:gd name="connsiteY30" fmla="*/ 2932299 h 6505980"/>
              <a:gd name="connsiteX31" fmla="*/ 1722817 w 3750066"/>
              <a:gd name="connsiteY31" fmla="*/ 3822513 h 6505980"/>
              <a:gd name="connsiteX32" fmla="*/ 1536952 w 3750066"/>
              <a:gd name="connsiteY32" fmla="*/ 3772714 h 6505980"/>
              <a:gd name="connsiteX33" fmla="*/ 1541206 w 3750066"/>
              <a:gd name="connsiteY33" fmla="*/ 4042551 h 6505980"/>
              <a:gd name="connsiteX34" fmla="*/ 1736905 w 3750066"/>
              <a:gd name="connsiteY34" fmla="*/ 4202721 h 6505980"/>
              <a:gd name="connsiteX35" fmla="*/ 1910038 w 3750066"/>
              <a:gd name="connsiteY35" fmla="*/ 4375859 h 6505980"/>
              <a:gd name="connsiteX36" fmla="*/ 2049967 w 3750066"/>
              <a:gd name="connsiteY36" fmla="*/ 4551312 h 6505980"/>
              <a:gd name="connsiteX37" fmla="*/ 2161751 w 3750066"/>
              <a:gd name="connsiteY37" fmla="*/ 4736795 h 6505980"/>
              <a:gd name="connsiteX38" fmla="*/ 2245901 w 3750066"/>
              <a:gd name="connsiteY38" fmla="*/ 4927533 h 6505980"/>
              <a:gd name="connsiteX39" fmla="*/ 2299319 w 3750066"/>
              <a:gd name="connsiteY39" fmla="*/ 5113852 h 6505980"/>
              <a:gd name="connsiteX40" fmla="*/ 2323619 w 3750066"/>
              <a:gd name="connsiteY40" fmla="*/ 5302637 h 6505980"/>
              <a:gd name="connsiteX41" fmla="*/ 2316528 w 3750066"/>
              <a:gd name="connsiteY41" fmla="*/ 5487662 h 6505980"/>
              <a:gd name="connsiteX42" fmla="*/ 2281292 w 3750066"/>
              <a:gd name="connsiteY42" fmla="*/ 5660347 h 6505980"/>
              <a:gd name="connsiteX43" fmla="*/ 2254472 w 3750066"/>
              <a:gd name="connsiteY43" fmla="*/ 5669051 h 6505980"/>
              <a:gd name="connsiteX44" fmla="*/ 2243469 w 3750066"/>
              <a:gd name="connsiteY44" fmla="*/ 5622519 h 6505980"/>
              <a:gd name="connsiteX45" fmla="*/ 2276202 w 3750066"/>
              <a:gd name="connsiteY45" fmla="*/ 5518399 h 6505980"/>
              <a:gd name="connsiteX46" fmla="*/ 2277887 w 3750066"/>
              <a:gd name="connsiteY46" fmla="*/ 5401645 h 6505980"/>
              <a:gd name="connsiteX47" fmla="*/ 2265586 w 3750066"/>
              <a:gd name="connsiteY47" fmla="*/ 5272239 h 6505980"/>
              <a:gd name="connsiteX48" fmla="*/ 2226278 w 3750066"/>
              <a:gd name="connsiteY48" fmla="*/ 5142134 h 6505980"/>
              <a:gd name="connsiteX49" fmla="*/ 2167610 w 3750066"/>
              <a:gd name="connsiteY49" fmla="*/ 5005824 h 6505980"/>
              <a:gd name="connsiteX50" fmla="*/ 2094934 w 3750066"/>
              <a:gd name="connsiteY50" fmla="*/ 4873928 h 6505980"/>
              <a:gd name="connsiteX51" fmla="*/ 2004022 w 3750066"/>
              <a:gd name="connsiteY51" fmla="*/ 4747491 h 6505980"/>
              <a:gd name="connsiteX52" fmla="*/ 1897003 w 3750066"/>
              <a:gd name="connsiteY52" fmla="*/ 4628630 h 6505980"/>
              <a:gd name="connsiteX53" fmla="*/ 1786353 w 3750066"/>
              <a:gd name="connsiteY53" fmla="*/ 4521927 h 6505980"/>
              <a:gd name="connsiteX54" fmla="*/ 1718256 w 3750066"/>
              <a:gd name="connsiteY54" fmla="*/ 4469625 h 6505980"/>
              <a:gd name="connsiteX55" fmla="*/ 1664984 w 3750066"/>
              <a:gd name="connsiteY55" fmla="*/ 4416354 h 6505980"/>
              <a:gd name="connsiteX56" fmla="*/ 1610735 w 3750066"/>
              <a:gd name="connsiteY56" fmla="*/ 4377899 h 6505980"/>
              <a:gd name="connsiteX57" fmla="*/ 1556121 w 3750066"/>
              <a:gd name="connsiteY57" fmla="*/ 4343019 h 6505980"/>
              <a:gd name="connsiteX58" fmla="*/ 1496586 w 3750066"/>
              <a:gd name="connsiteY58" fmla="*/ 4326909 h 6505980"/>
              <a:gd name="connsiteX59" fmla="*/ 1424825 w 3750066"/>
              <a:gd name="connsiteY59" fmla="*/ 4611755 h 6505980"/>
              <a:gd name="connsiteX60" fmla="*/ 1341569 w 3750066"/>
              <a:gd name="connsiteY60" fmla="*/ 4877209 h 6505980"/>
              <a:gd name="connsiteX61" fmla="*/ 1246153 w 3750066"/>
              <a:gd name="connsiteY61" fmla="*/ 5146295 h 6505980"/>
              <a:gd name="connsiteX62" fmla="*/ 1133098 w 3750066"/>
              <a:gd name="connsiteY62" fmla="*/ 5409585 h 6505980"/>
              <a:gd name="connsiteX63" fmla="*/ 1002651 w 3750066"/>
              <a:gd name="connsiteY63" fmla="*/ 5687069 h 6505980"/>
              <a:gd name="connsiteX64" fmla="*/ 851621 w 3750066"/>
              <a:gd name="connsiteY64" fmla="*/ 5975542 h 6505980"/>
              <a:gd name="connsiteX65" fmla="*/ 819067 w 3750066"/>
              <a:gd name="connsiteY65" fmla="*/ 6021945 h 6505980"/>
              <a:gd name="connsiteX66" fmla="*/ 782039 w 3750066"/>
              <a:gd name="connsiteY66" fmla="*/ 6094137 h 6505980"/>
              <a:gd name="connsiteX67" fmla="*/ 732689 w 3750066"/>
              <a:gd name="connsiteY67" fmla="*/ 6165853 h 6505980"/>
              <a:gd name="connsiteX68" fmla="*/ 686953 w 3750066"/>
              <a:gd name="connsiteY68" fmla="*/ 6242495 h 6505980"/>
              <a:gd name="connsiteX69" fmla="*/ 633819 w 3750066"/>
              <a:gd name="connsiteY69" fmla="*/ 6322262 h 6505980"/>
              <a:gd name="connsiteX70" fmla="*/ 576894 w 3750066"/>
              <a:gd name="connsiteY70" fmla="*/ 6387714 h 6505980"/>
              <a:gd name="connsiteX71" fmla="*/ 520310 w 3750066"/>
              <a:gd name="connsiteY71" fmla="*/ 6444298 h 6505980"/>
              <a:gd name="connsiteX72" fmla="*/ 461122 w 3750066"/>
              <a:gd name="connsiteY72" fmla="*/ 6486433 h 6505980"/>
              <a:gd name="connsiteX73" fmla="*/ 409611 w 3750066"/>
              <a:gd name="connsiteY73" fmla="*/ 6505980 h 6505980"/>
              <a:gd name="connsiteX74" fmla="*/ 397795 w 3750066"/>
              <a:gd name="connsiteY74" fmla="*/ 6478382 h 6505980"/>
              <a:gd name="connsiteX75" fmla="*/ 580228 w 3750066"/>
              <a:gd name="connsiteY75" fmla="*/ 6260780 h 6505980"/>
              <a:gd name="connsiteX76" fmla="*/ 740291 w 3750066"/>
              <a:gd name="connsiteY76" fmla="*/ 6020812 h 6505980"/>
              <a:gd name="connsiteX77" fmla="*/ 876161 w 3750066"/>
              <a:gd name="connsiteY77" fmla="*/ 5764542 h 6505980"/>
              <a:gd name="connsiteX78" fmla="*/ 983460 w 3750066"/>
              <a:gd name="connsiteY78" fmla="*/ 5511282 h 6505980"/>
              <a:gd name="connsiteX79" fmla="*/ 1071980 w 3750066"/>
              <a:gd name="connsiteY79" fmla="*/ 5262934 h 6505980"/>
              <a:gd name="connsiteX80" fmla="*/ 1108340 w 3750066"/>
              <a:gd name="connsiteY80" fmla="*/ 5079541 h 6505980"/>
              <a:gd name="connsiteX81" fmla="*/ 1121344 w 3750066"/>
              <a:gd name="connsiteY81" fmla="*/ 5084649 h 6505980"/>
              <a:gd name="connsiteX82" fmla="*/ 1125291 w 3750066"/>
              <a:gd name="connsiteY82" fmla="*/ 5080701 h 6505980"/>
              <a:gd name="connsiteX83" fmla="*/ 1124442 w 3750066"/>
              <a:gd name="connsiteY83" fmla="*/ 5071961 h 6505980"/>
              <a:gd name="connsiteX84" fmla="*/ 1122157 w 3750066"/>
              <a:gd name="connsiteY84" fmla="*/ 5065724 h 6505980"/>
              <a:gd name="connsiteX85" fmla="*/ 1117049 w 3750066"/>
              <a:gd name="connsiteY85" fmla="*/ 5052716 h 6505980"/>
              <a:gd name="connsiteX86" fmla="*/ 1122811 w 3750066"/>
              <a:gd name="connsiteY86" fmla="*/ 5042696 h 6505980"/>
              <a:gd name="connsiteX87" fmla="*/ 1122495 w 3750066"/>
              <a:gd name="connsiteY87" fmla="*/ 5034485 h 6505980"/>
              <a:gd name="connsiteX88" fmla="*/ 1124158 w 3750066"/>
              <a:gd name="connsiteY88" fmla="*/ 5024300 h 6505980"/>
              <a:gd name="connsiteX89" fmla="*/ 1120205 w 3750066"/>
              <a:gd name="connsiteY89" fmla="*/ 5028252 h 6505980"/>
              <a:gd name="connsiteX90" fmla="*/ 1122495 w 3750066"/>
              <a:gd name="connsiteY90" fmla="*/ 5034485 h 6505980"/>
              <a:gd name="connsiteX91" fmla="*/ 1108340 w 3750066"/>
              <a:gd name="connsiteY91" fmla="*/ 5079541 h 6505980"/>
              <a:gd name="connsiteX92" fmla="*/ 1019535 w 3750066"/>
              <a:gd name="connsiteY92" fmla="*/ 5061794 h 6505980"/>
              <a:gd name="connsiteX93" fmla="*/ 907867 w 3750066"/>
              <a:gd name="connsiteY93" fmla="*/ 5071187 h 6505980"/>
              <a:gd name="connsiteX94" fmla="*/ 788983 w 3750066"/>
              <a:gd name="connsiteY94" fmla="*/ 5093104 h 6505980"/>
              <a:gd name="connsiteX95" fmla="*/ 658043 w 3750066"/>
              <a:gd name="connsiteY95" fmla="*/ 5134555 h 6505980"/>
              <a:gd name="connsiteX96" fmla="*/ 522026 w 3750066"/>
              <a:gd name="connsiteY96" fmla="*/ 5190653 h 6505980"/>
              <a:gd name="connsiteX97" fmla="*/ 384200 w 3750066"/>
              <a:gd name="connsiteY97" fmla="*/ 5252843 h 6505980"/>
              <a:gd name="connsiteX98" fmla="*/ 249344 w 3750066"/>
              <a:gd name="connsiteY98" fmla="*/ 5325897 h 6505980"/>
              <a:gd name="connsiteX99" fmla="*/ 120569 w 3750066"/>
              <a:gd name="connsiteY99" fmla="*/ 5397133 h 6505980"/>
              <a:gd name="connsiteX100" fmla="*/ 0 w 3750066"/>
              <a:gd name="connsiteY100" fmla="*/ 5468693 h 6505980"/>
              <a:gd name="connsiteX101" fmla="*/ 124698 w 3750066"/>
              <a:gd name="connsiteY101" fmla="*/ 5335477 h 6505980"/>
              <a:gd name="connsiteX102" fmla="*/ 246734 w 3750066"/>
              <a:gd name="connsiteY102" fmla="*/ 5221959 h 6505980"/>
              <a:gd name="connsiteX103" fmla="*/ 376856 w 3750066"/>
              <a:gd name="connsiteY103" fmla="*/ 5132327 h 6505980"/>
              <a:gd name="connsiteX104" fmla="*/ 515500 w 3750066"/>
              <a:gd name="connsiteY104" fmla="*/ 5051213 h 6505980"/>
              <a:gd name="connsiteX105" fmla="*/ 659408 w 3750066"/>
              <a:gd name="connsiteY105" fmla="*/ 4987219 h 6505980"/>
              <a:gd name="connsiteX106" fmla="*/ 820898 w 3750066"/>
              <a:gd name="connsiteY106" fmla="*/ 4940794 h 6505980"/>
              <a:gd name="connsiteX107" fmla="*/ 1181074 w 3750066"/>
              <a:gd name="connsiteY107" fmla="*/ 4846988 h 6505980"/>
              <a:gd name="connsiteX108" fmla="*/ 1226539 w 3750066"/>
              <a:gd name="connsiteY108" fmla="*/ 4526635 h 6505980"/>
              <a:gd name="connsiteX109" fmla="*/ 1248314 w 3750066"/>
              <a:gd name="connsiteY109" fmla="*/ 4207589 h 6505980"/>
              <a:gd name="connsiteX110" fmla="*/ 1246367 w 3750066"/>
              <a:gd name="connsiteY110" fmla="*/ 3884569 h 6505980"/>
              <a:gd name="connsiteX111" fmla="*/ 1230789 w 3750066"/>
              <a:gd name="connsiteY111" fmla="*/ 3690675 h 6505980"/>
              <a:gd name="connsiteX112" fmla="*/ 1162613 w 3750066"/>
              <a:gd name="connsiteY112" fmla="*/ 3672408 h 6505980"/>
              <a:gd name="connsiteX113" fmla="*/ 1267627 w 3750066"/>
              <a:gd name="connsiteY113" fmla="*/ 3672408 h 6505980"/>
              <a:gd name="connsiteX114" fmla="*/ 1267627 w 3750066"/>
              <a:gd name="connsiteY114" fmla="*/ 2636174 h 6505980"/>
              <a:gd name="connsiteX115" fmla="*/ 1457972 w 3750066"/>
              <a:gd name="connsiteY115" fmla="*/ 2766635 h 6505980"/>
              <a:gd name="connsiteX116" fmla="*/ 1914541 w 3750066"/>
              <a:gd name="connsiteY116" fmla="*/ 1815401 h 6505980"/>
              <a:gd name="connsiteX117" fmla="*/ 1759871 w 3750066"/>
              <a:gd name="connsiteY117" fmla="*/ 1626771 h 6505980"/>
              <a:gd name="connsiteX118" fmla="*/ 1630255 w 3750066"/>
              <a:gd name="connsiteY118" fmla="*/ 1432944 h 6505980"/>
              <a:gd name="connsiteX119" fmla="*/ 1533657 w 3750066"/>
              <a:gd name="connsiteY119" fmla="*/ 1245834 h 6505980"/>
              <a:gd name="connsiteX120" fmla="*/ 1466898 w 3750066"/>
              <a:gd name="connsiteY120" fmla="*/ 1057506 h 6505980"/>
              <a:gd name="connsiteX121" fmla="*/ 1428386 w 3750066"/>
              <a:gd name="connsiteY121" fmla="*/ 871911 h 6505980"/>
              <a:gd name="connsiteX122" fmla="*/ 1418926 w 3750066"/>
              <a:gd name="connsiteY122" fmla="*/ 698165 h 6505980"/>
              <a:gd name="connsiteX123" fmla="*/ 1438518 w 3750066"/>
              <a:gd name="connsiteY123" fmla="*/ 529931 h 6505980"/>
              <a:gd name="connsiteX124" fmla="*/ 1487966 w 3750066"/>
              <a:gd name="connsiteY124" fmla="*/ 373157 h 6505980"/>
              <a:gd name="connsiteX125" fmla="*/ 1562109 w 3750066"/>
              <a:gd name="connsiteY125" fmla="*/ 234344 h 6505980"/>
              <a:gd name="connsiteX126" fmla="*/ 1590347 w 3750066"/>
              <a:gd name="connsiteY126" fmla="*/ 233909 h 6505980"/>
              <a:gd name="connsiteX127" fmla="*/ 1590423 w 3750066"/>
              <a:gd name="connsiteY127" fmla="*/ 276688 h 6505980"/>
              <a:gd name="connsiteX128" fmla="*/ 1534480 w 3750066"/>
              <a:gd name="connsiteY128" fmla="*/ 357380 h 6505980"/>
              <a:gd name="connsiteX129" fmla="*/ 1506010 w 3750066"/>
              <a:gd name="connsiteY129" fmla="*/ 457037 h 6505980"/>
              <a:gd name="connsiteX130" fmla="*/ 1488317 w 3750066"/>
              <a:gd name="connsiteY130" fmla="*/ 571212 h 6505980"/>
              <a:gd name="connsiteX131" fmla="*/ 1496884 w 3750066"/>
              <a:gd name="connsiteY131" fmla="*/ 693061 h 6505980"/>
              <a:gd name="connsiteX132" fmla="*/ 1522975 w 3750066"/>
              <a:gd name="connsiteY132" fmla="*/ 825308 h 6505980"/>
              <a:gd name="connsiteX133" fmla="*/ 1563776 w 3750066"/>
              <a:gd name="connsiteY133" fmla="*/ 957444 h 6505980"/>
              <a:gd name="connsiteX134" fmla="*/ 1623676 w 3750066"/>
              <a:gd name="connsiteY134" fmla="*/ 1089683 h 6505980"/>
              <a:gd name="connsiteX135" fmla="*/ 1701073 w 3750066"/>
              <a:gd name="connsiteY135" fmla="*/ 1219640 h 6505980"/>
              <a:gd name="connsiteX136" fmla="*/ 1784824 w 3750066"/>
              <a:gd name="connsiteY136" fmla="*/ 1340138 h 6505980"/>
              <a:gd name="connsiteX137" fmla="*/ 1839433 w 3750066"/>
              <a:gd name="connsiteY137" fmla="*/ 1402829 h 6505980"/>
              <a:gd name="connsiteX138" fmla="*/ 1879314 w 3750066"/>
              <a:gd name="connsiteY138" fmla="*/ 1462471 h 6505980"/>
              <a:gd name="connsiteX139" fmla="*/ 1923557 w 3750066"/>
              <a:gd name="connsiteY139" fmla="*/ 1509661 h 6505980"/>
              <a:gd name="connsiteX140" fmla="*/ 1968977 w 3750066"/>
              <a:gd name="connsiteY140" fmla="*/ 1553881 h 6505980"/>
              <a:gd name="connsiteX141" fmla="*/ 2023524 w 3750066"/>
              <a:gd name="connsiteY141" fmla="*/ 1583302 h 6505980"/>
              <a:gd name="connsiteX142" fmla="*/ 2159168 w 3750066"/>
              <a:gd name="connsiteY142" fmla="*/ 1357898 h 6505980"/>
              <a:gd name="connsiteX143" fmla="*/ 2301613 w 3750066"/>
              <a:gd name="connsiteY143" fmla="*/ 1152134 h 6505980"/>
              <a:gd name="connsiteX144" fmla="*/ 2456786 w 3750066"/>
              <a:gd name="connsiteY144" fmla="*/ 946442 h 6505980"/>
              <a:gd name="connsiteX145" fmla="*/ 2627883 w 3750066"/>
              <a:gd name="connsiteY145" fmla="*/ 750343 h 6505980"/>
              <a:gd name="connsiteX146" fmla="*/ 2819251 w 3750066"/>
              <a:gd name="connsiteY146" fmla="*/ 546637 h 6505980"/>
              <a:gd name="connsiteX147" fmla="*/ 3033293 w 3750066"/>
              <a:gd name="connsiteY147" fmla="*/ 338904 h 6505980"/>
              <a:gd name="connsiteX148" fmla="*/ 3075801 w 3750066"/>
              <a:gd name="connsiteY148" fmla="*/ 307656 h 6505980"/>
              <a:gd name="connsiteX149" fmla="*/ 3128615 w 3750066"/>
              <a:gd name="connsiteY149" fmla="*/ 255470 h 6505980"/>
              <a:gd name="connsiteX150" fmla="*/ 3193373 w 3750066"/>
              <a:gd name="connsiteY150" fmla="*/ 206920 h 6505980"/>
              <a:gd name="connsiteX151" fmla="*/ 3255727 w 3750066"/>
              <a:gd name="connsiteY151" fmla="*/ 153199 h 6505980"/>
              <a:gd name="connsiteX152" fmla="*/ 3326038 w 3750066"/>
              <a:gd name="connsiteY152" fmla="*/ 98736 h 6505980"/>
              <a:gd name="connsiteX153" fmla="*/ 3396772 w 3750066"/>
              <a:gd name="connsiteY153" fmla="*/ 57544 h 6505980"/>
              <a:gd name="connsiteX154" fmla="*/ 3465132 w 3750066"/>
              <a:gd name="connsiteY154" fmla="*/ 23864 h 6505980"/>
              <a:gd name="connsiteX155" fmla="*/ 3532718 w 3750066"/>
              <a:gd name="connsiteY155" fmla="*/ 3259 h 6505980"/>
              <a:gd name="connsiteX156" fmla="*/ 3587603 w 3750066"/>
              <a:gd name="connsiteY156" fmla="*/ 0 h 6505980"/>
              <a:gd name="connsiteX0" fmla="*/ 3712094 w 3721757"/>
              <a:gd name="connsiteY0" fmla="*/ 1005124 h 6505980"/>
              <a:gd name="connsiteX1" fmla="*/ 3721758 w 3721757"/>
              <a:gd name="connsiteY1" fmla="*/ 1011844 h 6505980"/>
              <a:gd name="connsiteX2" fmla="*/ 3712094 w 3721757"/>
              <a:gd name="connsiteY2" fmla="*/ 1005124 h 6505980"/>
              <a:gd name="connsiteX3" fmla="*/ 3587603 w 3721757"/>
              <a:gd name="connsiteY3" fmla="*/ 0 h 6505980"/>
              <a:gd name="connsiteX4" fmla="*/ 3592826 w 3721757"/>
              <a:gd name="connsiteY4" fmla="*/ 26762 h 6505980"/>
              <a:gd name="connsiteX5" fmla="*/ 3364346 w 3721757"/>
              <a:gd name="connsiteY5" fmla="*/ 165500 h 6505980"/>
              <a:gd name="connsiteX6" fmla="*/ 3152616 w 3721757"/>
              <a:gd name="connsiteY6" fmla="*/ 329280 h 6505980"/>
              <a:gd name="connsiteX7" fmla="*/ 2960808 w 3721757"/>
              <a:gd name="connsiteY7" fmla="*/ 513375 h 6505980"/>
              <a:gd name="connsiteX8" fmla="*/ 2797650 w 3721757"/>
              <a:gd name="connsiteY8" fmla="*/ 702384 h 6505980"/>
              <a:gd name="connsiteX9" fmla="*/ 2653992 w 3721757"/>
              <a:gd name="connsiteY9" fmla="*/ 892103 h 6505980"/>
              <a:gd name="connsiteX10" fmla="*/ 2576278 w 3721757"/>
              <a:gd name="connsiteY10" fmla="*/ 1039803 h 6505980"/>
              <a:gd name="connsiteX11" fmla="*/ 2564733 w 3721757"/>
              <a:gd name="connsiteY11" fmla="*/ 1032015 h 6505980"/>
              <a:gd name="connsiteX12" fmla="*/ 2559963 w 3721757"/>
              <a:gd name="connsiteY12" fmla="*/ 1034366 h 6505980"/>
              <a:gd name="connsiteX13" fmla="*/ 2558785 w 3721757"/>
              <a:gd name="connsiteY13" fmla="*/ 1042079 h 6505980"/>
              <a:gd name="connsiteX14" fmla="*/ 2559585 w 3721757"/>
              <a:gd name="connsiteY14" fmla="*/ 1048028 h 6505980"/>
              <a:gd name="connsiteX15" fmla="*/ 2561604 w 3721757"/>
              <a:gd name="connsiteY15" fmla="*/ 1060520 h 6505980"/>
              <a:gd name="connsiteX16" fmla="*/ 2553655 w 3721757"/>
              <a:gd name="connsiteY16" fmla="*/ 1067597 h 6505980"/>
              <a:gd name="connsiteX17" fmla="*/ 2552081 w 3721757"/>
              <a:gd name="connsiteY17" fmla="*/ 1074723 h 6505980"/>
              <a:gd name="connsiteX18" fmla="*/ 2548116 w 3721757"/>
              <a:gd name="connsiteY18" fmla="*/ 1083019 h 6505980"/>
              <a:gd name="connsiteX19" fmla="*/ 2552886 w 3721757"/>
              <a:gd name="connsiteY19" fmla="*/ 1080667 h 6505980"/>
              <a:gd name="connsiteX20" fmla="*/ 2552081 w 3721757"/>
              <a:gd name="connsiteY20" fmla="*/ 1074723 h 6505980"/>
              <a:gd name="connsiteX21" fmla="*/ 2576278 w 3721757"/>
              <a:gd name="connsiteY21" fmla="*/ 1039803 h 6505980"/>
              <a:gd name="connsiteX22" fmla="*/ 2659086 w 3721757"/>
              <a:gd name="connsiteY22" fmla="*/ 1078297 h 6505980"/>
              <a:gd name="connsiteX23" fmla="*/ 2559721 w 3721757"/>
              <a:gd name="connsiteY23" fmla="*/ 1224163 h 6505980"/>
              <a:gd name="connsiteX24" fmla="*/ 2451696 w 3721757"/>
              <a:gd name="connsiteY24" fmla="*/ 1220120 h 6505980"/>
              <a:gd name="connsiteX25" fmla="*/ 2333617 w 3721757"/>
              <a:gd name="connsiteY25" fmla="*/ 1482858 h 6505980"/>
              <a:gd name="connsiteX26" fmla="*/ 2239019 w 3721757"/>
              <a:gd name="connsiteY26" fmla="*/ 1750687 h 6505980"/>
              <a:gd name="connsiteX27" fmla="*/ 2166716 w 3721757"/>
              <a:gd name="connsiteY27" fmla="*/ 2028149 h 6505980"/>
              <a:gd name="connsiteX28" fmla="*/ 2138696 w 3721757"/>
              <a:gd name="connsiteY28" fmla="*/ 2191021 h 6505980"/>
              <a:gd name="connsiteX29" fmla="*/ 1708453 w 3721757"/>
              <a:gd name="connsiteY29" fmla="*/ 2932299 h 6505980"/>
              <a:gd name="connsiteX30" fmla="*/ 1722817 w 3721757"/>
              <a:gd name="connsiteY30" fmla="*/ 3822513 h 6505980"/>
              <a:gd name="connsiteX31" fmla="*/ 1536952 w 3721757"/>
              <a:gd name="connsiteY31" fmla="*/ 3772714 h 6505980"/>
              <a:gd name="connsiteX32" fmla="*/ 1541206 w 3721757"/>
              <a:gd name="connsiteY32" fmla="*/ 4042551 h 6505980"/>
              <a:gd name="connsiteX33" fmla="*/ 1736905 w 3721757"/>
              <a:gd name="connsiteY33" fmla="*/ 4202721 h 6505980"/>
              <a:gd name="connsiteX34" fmla="*/ 1910038 w 3721757"/>
              <a:gd name="connsiteY34" fmla="*/ 4375859 h 6505980"/>
              <a:gd name="connsiteX35" fmla="*/ 2049967 w 3721757"/>
              <a:gd name="connsiteY35" fmla="*/ 4551312 h 6505980"/>
              <a:gd name="connsiteX36" fmla="*/ 2161751 w 3721757"/>
              <a:gd name="connsiteY36" fmla="*/ 4736795 h 6505980"/>
              <a:gd name="connsiteX37" fmla="*/ 2245901 w 3721757"/>
              <a:gd name="connsiteY37" fmla="*/ 4927533 h 6505980"/>
              <a:gd name="connsiteX38" fmla="*/ 2299319 w 3721757"/>
              <a:gd name="connsiteY38" fmla="*/ 5113852 h 6505980"/>
              <a:gd name="connsiteX39" fmla="*/ 2323619 w 3721757"/>
              <a:gd name="connsiteY39" fmla="*/ 5302637 h 6505980"/>
              <a:gd name="connsiteX40" fmla="*/ 2316528 w 3721757"/>
              <a:gd name="connsiteY40" fmla="*/ 5487662 h 6505980"/>
              <a:gd name="connsiteX41" fmla="*/ 2281292 w 3721757"/>
              <a:gd name="connsiteY41" fmla="*/ 5660347 h 6505980"/>
              <a:gd name="connsiteX42" fmla="*/ 2254472 w 3721757"/>
              <a:gd name="connsiteY42" fmla="*/ 5669051 h 6505980"/>
              <a:gd name="connsiteX43" fmla="*/ 2243469 w 3721757"/>
              <a:gd name="connsiteY43" fmla="*/ 5622519 h 6505980"/>
              <a:gd name="connsiteX44" fmla="*/ 2276202 w 3721757"/>
              <a:gd name="connsiteY44" fmla="*/ 5518399 h 6505980"/>
              <a:gd name="connsiteX45" fmla="*/ 2277887 w 3721757"/>
              <a:gd name="connsiteY45" fmla="*/ 5401645 h 6505980"/>
              <a:gd name="connsiteX46" fmla="*/ 2265586 w 3721757"/>
              <a:gd name="connsiteY46" fmla="*/ 5272239 h 6505980"/>
              <a:gd name="connsiteX47" fmla="*/ 2226278 w 3721757"/>
              <a:gd name="connsiteY47" fmla="*/ 5142134 h 6505980"/>
              <a:gd name="connsiteX48" fmla="*/ 2167610 w 3721757"/>
              <a:gd name="connsiteY48" fmla="*/ 5005824 h 6505980"/>
              <a:gd name="connsiteX49" fmla="*/ 2094934 w 3721757"/>
              <a:gd name="connsiteY49" fmla="*/ 4873928 h 6505980"/>
              <a:gd name="connsiteX50" fmla="*/ 2004022 w 3721757"/>
              <a:gd name="connsiteY50" fmla="*/ 4747491 h 6505980"/>
              <a:gd name="connsiteX51" fmla="*/ 1897003 w 3721757"/>
              <a:gd name="connsiteY51" fmla="*/ 4628630 h 6505980"/>
              <a:gd name="connsiteX52" fmla="*/ 1786353 w 3721757"/>
              <a:gd name="connsiteY52" fmla="*/ 4521927 h 6505980"/>
              <a:gd name="connsiteX53" fmla="*/ 1718256 w 3721757"/>
              <a:gd name="connsiteY53" fmla="*/ 4469625 h 6505980"/>
              <a:gd name="connsiteX54" fmla="*/ 1664984 w 3721757"/>
              <a:gd name="connsiteY54" fmla="*/ 4416354 h 6505980"/>
              <a:gd name="connsiteX55" fmla="*/ 1610735 w 3721757"/>
              <a:gd name="connsiteY55" fmla="*/ 4377899 h 6505980"/>
              <a:gd name="connsiteX56" fmla="*/ 1556121 w 3721757"/>
              <a:gd name="connsiteY56" fmla="*/ 4343019 h 6505980"/>
              <a:gd name="connsiteX57" fmla="*/ 1496586 w 3721757"/>
              <a:gd name="connsiteY57" fmla="*/ 4326909 h 6505980"/>
              <a:gd name="connsiteX58" fmla="*/ 1424825 w 3721757"/>
              <a:gd name="connsiteY58" fmla="*/ 4611755 h 6505980"/>
              <a:gd name="connsiteX59" fmla="*/ 1341569 w 3721757"/>
              <a:gd name="connsiteY59" fmla="*/ 4877209 h 6505980"/>
              <a:gd name="connsiteX60" fmla="*/ 1246153 w 3721757"/>
              <a:gd name="connsiteY60" fmla="*/ 5146295 h 6505980"/>
              <a:gd name="connsiteX61" fmla="*/ 1133098 w 3721757"/>
              <a:gd name="connsiteY61" fmla="*/ 5409585 h 6505980"/>
              <a:gd name="connsiteX62" fmla="*/ 1002651 w 3721757"/>
              <a:gd name="connsiteY62" fmla="*/ 5687069 h 6505980"/>
              <a:gd name="connsiteX63" fmla="*/ 851621 w 3721757"/>
              <a:gd name="connsiteY63" fmla="*/ 5975542 h 6505980"/>
              <a:gd name="connsiteX64" fmla="*/ 819067 w 3721757"/>
              <a:gd name="connsiteY64" fmla="*/ 6021945 h 6505980"/>
              <a:gd name="connsiteX65" fmla="*/ 782039 w 3721757"/>
              <a:gd name="connsiteY65" fmla="*/ 6094137 h 6505980"/>
              <a:gd name="connsiteX66" fmla="*/ 732689 w 3721757"/>
              <a:gd name="connsiteY66" fmla="*/ 6165853 h 6505980"/>
              <a:gd name="connsiteX67" fmla="*/ 686953 w 3721757"/>
              <a:gd name="connsiteY67" fmla="*/ 6242495 h 6505980"/>
              <a:gd name="connsiteX68" fmla="*/ 633819 w 3721757"/>
              <a:gd name="connsiteY68" fmla="*/ 6322262 h 6505980"/>
              <a:gd name="connsiteX69" fmla="*/ 576894 w 3721757"/>
              <a:gd name="connsiteY69" fmla="*/ 6387714 h 6505980"/>
              <a:gd name="connsiteX70" fmla="*/ 520310 w 3721757"/>
              <a:gd name="connsiteY70" fmla="*/ 6444298 h 6505980"/>
              <a:gd name="connsiteX71" fmla="*/ 461122 w 3721757"/>
              <a:gd name="connsiteY71" fmla="*/ 6486433 h 6505980"/>
              <a:gd name="connsiteX72" fmla="*/ 409611 w 3721757"/>
              <a:gd name="connsiteY72" fmla="*/ 6505980 h 6505980"/>
              <a:gd name="connsiteX73" fmla="*/ 397795 w 3721757"/>
              <a:gd name="connsiteY73" fmla="*/ 6478382 h 6505980"/>
              <a:gd name="connsiteX74" fmla="*/ 580228 w 3721757"/>
              <a:gd name="connsiteY74" fmla="*/ 6260780 h 6505980"/>
              <a:gd name="connsiteX75" fmla="*/ 740291 w 3721757"/>
              <a:gd name="connsiteY75" fmla="*/ 6020812 h 6505980"/>
              <a:gd name="connsiteX76" fmla="*/ 876161 w 3721757"/>
              <a:gd name="connsiteY76" fmla="*/ 5764542 h 6505980"/>
              <a:gd name="connsiteX77" fmla="*/ 983460 w 3721757"/>
              <a:gd name="connsiteY77" fmla="*/ 5511282 h 6505980"/>
              <a:gd name="connsiteX78" fmla="*/ 1071980 w 3721757"/>
              <a:gd name="connsiteY78" fmla="*/ 5262934 h 6505980"/>
              <a:gd name="connsiteX79" fmla="*/ 1108340 w 3721757"/>
              <a:gd name="connsiteY79" fmla="*/ 5079541 h 6505980"/>
              <a:gd name="connsiteX80" fmla="*/ 1121344 w 3721757"/>
              <a:gd name="connsiteY80" fmla="*/ 5084649 h 6505980"/>
              <a:gd name="connsiteX81" fmla="*/ 1125291 w 3721757"/>
              <a:gd name="connsiteY81" fmla="*/ 5080701 h 6505980"/>
              <a:gd name="connsiteX82" fmla="*/ 1124442 w 3721757"/>
              <a:gd name="connsiteY82" fmla="*/ 5071961 h 6505980"/>
              <a:gd name="connsiteX83" fmla="*/ 1122157 w 3721757"/>
              <a:gd name="connsiteY83" fmla="*/ 5065724 h 6505980"/>
              <a:gd name="connsiteX84" fmla="*/ 1117049 w 3721757"/>
              <a:gd name="connsiteY84" fmla="*/ 5052716 h 6505980"/>
              <a:gd name="connsiteX85" fmla="*/ 1122811 w 3721757"/>
              <a:gd name="connsiteY85" fmla="*/ 5042696 h 6505980"/>
              <a:gd name="connsiteX86" fmla="*/ 1122495 w 3721757"/>
              <a:gd name="connsiteY86" fmla="*/ 5034485 h 6505980"/>
              <a:gd name="connsiteX87" fmla="*/ 1124158 w 3721757"/>
              <a:gd name="connsiteY87" fmla="*/ 5024300 h 6505980"/>
              <a:gd name="connsiteX88" fmla="*/ 1120205 w 3721757"/>
              <a:gd name="connsiteY88" fmla="*/ 5028252 h 6505980"/>
              <a:gd name="connsiteX89" fmla="*/ 1122495 w 3721757"/>
              <a:gd name="connsiteY89" fmla="*/ 5034485 h 6505980"/>
              <a:gd name="connsiteX90" fmla="*/ 1108340 w 3721757"/>
              <a:gd name="connsiteY90" fmla="*/ 5079541 h 6505980"/>
              <a:gd name="connsiteX91" fmla="*/ 1019535 w 3721757"/>
              <a:gd name="connsiteY91" fmla="*/ 5061794 h 6505980"/>
              <a:gd name="connsiteX92" fmla="*/ 907867 w 3721757"/>
              <a:gd name="connsiteY92" fmla="*/ 5071187 h 6505980"/>
              <a:gd name="connsiteX93" fmla="*/ 788983 w 3721757"/>
              <a:gd name="connsiteY93" fmla="*/ 5093104 h 6505980"/>
              <a:gd name="connsiteX94" fmla="*/ 658043 w 3721757"/>
              <a:gd name="connsiteY94" fmla="*/ 5134555 h 6505980"/>
              <a:gd name="connsiteX95" fmla="*/ 522026 w 3721757"/>
              <a:gd name="connsiteY95" fmla="*/ 5190653 h 6505980"/>
              <a:gd name="connsiteX96" fmla="*/ 384200 w 3721757"/>
              <a:gd name="connsiteY96" fmla="*/ 5252843 h 6505980"/>
              <a:gd name="connsiteX97" fmla="*/ 249344 w 3721757"/>
              <a:gd name="connsiteY97" fmla="*/ 5325897 h 6505980"/>
              <a:gd name="connsiteX98" fmla="*/ 120569 w 3721757"/>
              <a:gd name="connsiteY98" fmla="*/ 5397133 h 6505980"/>
              <a:gd name="connsiteX99" fmla="*/ 0 w 3721757"/>
              <a:gd name="connsiteY99" fmla="*/ 5468693 h 6505980"/>
              <a:gd name="connsiteX100" fmla="*/ 124698 w 3721757"/>
              <a:gd name="connsiteY100" fmla="*/ 5335477 h 6505980"/>
              <a:gd name="connsiteX101" fmla="*/ 246734 w 3721757"/>
              <a:gd name="connsiteY101" fmla="*/ 5221959 h 6505980"/>
              <a:gd name="connsiteX102" fmla="*/ 376856 w 3721757"/>
              <a:gd name="connsiteY102" fmla="*/ 5132327 h 6505980"/>
              <a:gd name="connsiteX103" fmla="*/ 515500 w 3721757"/>
              <a:gd name="connsiteY103" fmla="*/ 5051213 h 6505980"/>
              <a:gd name="connsiteX104" fmla="*/ 659408 w 3721757"/>
              <a:gd name="connsiteY104" fmla="*/ 4987219 h 6505980"/>
              <a:gd name="connsiteX105" fmla="*/ 820898 w 3721757"/>
              <a:gd name="connsiteY105" fmla="*/ 4940794 h 6505980"/>
              <a:gd name="connsiteX106" fmla="*/ 1181074 w 3721757"/>
              <a:gd name="connsiteY106" fmla="*/ 4846988 h 6505980"/>
              <a:gd name="connsiteX107" fmla="*/ 1226539 w 3721757"/>
              <a:gd name="connsiteY107" fmla="*/ 4526635 h 6505980"/>
              <a:gd name="connsiteX108" fmla="*/ 1248314 w 3721757"/>
              <a:gd name="connsiteY108" fmla="*/ 4207589 h 6505980"/>
              <a:gd name="connsiteX109" fmla="*/ 1246367 w 3721757"/>
              <a:gd name="connsiteY109" fmla="*/ 3884569 h 6505980"/>
              <a:gd name="connsiteX110" fmla="*/ 1230789 w 3721757"/>
              <a:gd name="connsiteY110" fmla="*/ 3690675 h 6505980"/>
              <a:gd name="connsiteX111" fmla="*/ 1162613 w 3721757"/>
              <a:gd name="connsiteY111" fmla="*/ 3672408 h 6505980"/>
              <a:gd name="connsiteX112" fmla="*/ 1267627 w 3721757"/>
              <a:gd name="connsiteY112" fmla="*/ 3672408 h 6505980"/>
              <a:gd name="connsiteX113" fmla="*/ 1267627 w 3721757"/>
              <a:gd name="connsiteY113" fmla="*/ 2636174 h 6505980"/>
              <a:gd name="connsiteX114" fmla="*/ 1457972 w 3721757"/>
              <a:gd name="connsiteY114" fmla="*/ 2766635 h 6505980"/>
              <a:gd name="connsiteX115" fmla="*/ 1914541 w 3721757"/>
              <a:gd name="connsiteY115" fmla="*/ 1815401 h 6505980"/>
              <a:gd name="connsiteX116" fmla="*/ 1759871 w 3721757"/>
              <a:gd name="connsiteY116" fmla="*/ 1626771 h 6505980"/>
              <a:gd name="connsiteX117" fmla="*/ 1630255 w 3721757"/>
              <a:gd name="connsiteY117" fmla="*/ 1432944 h 6505980"/>
              <a:gd name="connsiteX118" fmla="*/ 1533657 w 3721757"/>
              <a:gd name="connsiteY118" fmla="*/ 1245834 h 6505980"/>
              <a:gd name="connsiteX119" fmla="*/ 1466898 w 3721757"/>
              <a:gd name="connsiteY119" fmla="*/ 1057506 h 6505980"/>
              <a:gd name="connsiteX120" fmla="*/ 1428386 w 3721757"/>
              <a:gd name="connsiteY120" fmla="*/ 871911 h 6505980"/>
              <a:gd name="connsiteX121" fmla="*/ 1418926 w 3721757"/>
              <a:gd name="connsiteY121" fmla="*/ 698165 h 6505980"/>
              <a:gd name="connsiteX122" fmla="*/ 1438518 w 3721757"/>
              <a:gd name="connsiteY122" fmla="*/ 529931 h 6505980"/>
              <a:gd name="connsiteX123" fmla="*/ 1487966 w 3721757"/>
              <a:gd name="connsiteY123" fmla="*/ 373157 h 6505980"/>
              <a:gd name="connsiteX124" fmla="*/ 1562109 w 3721757"/>
              <a:gd name="connsiteY124" fmla="*/ 234344 h 6505980"/>
              <a:gd name="connsiteX125" fmla="*/ 1590347 w 3721757"/>
              <a:gd name="connsiteY125" fmla="*/ 233909 h 6505980"/>
              <a:gd name="connsiteX126" fmla="*/ 1590423 w 3721757"/>
              <a:gd name="connsiteY126" fmla="*/ 276688 h 6505980"/>
              <a:gd name="connsiteX127" fmla="*/ 1534480 w 3721757"/>
              <a:gd name="connsiteY127" fmla="*/ 357380 h 6505980"/>
              <a:gd name="connsiteX128" fmla="*/ 1506010 w 3721757"/>
              <a:gd name="connsiteY128" fmla="*/ 457037 h 6505980"/>
              <a:gd name="connsiteX129" fmla="*/ 1488317 w 3721757"/>
              <a:gd name="connsiteY129" fmla="*/ 571212 h 6505980"/>
              <a:gd name="connsiteX130" fmla="*/ 1496884 w 3721757"/>
              <a:gd name="connsiteY130" fmla="*/ 693061 h 6505980"/>
              <a:gd name="connsiteX131" fmla="*/ 1522975 w 3721757"/>
              <a:gd name="connsiteY131" fmla="*/ 825308 h 6505980"/>
              <a:gd name="connsiteX132" fmla="*/ 1563776 w 3721757"/>
              <a:gd name="connsiteY132" fmla="*/ 957444 h 6505980"/>
              <a:gd name="connsiteX133" fmla="*/ 1623676 w 3721757"/>
              <a:gd name="connsiteY133" fmla="*/ 1089683 h 6505980"/>
              <a:gd name="connsiteX134" fmla="*/ 1701073 w 3721757"/>
              <a:gd name="connsiteY134" fmla="*/ 1219640 h 6505980"/>
              <a:gd name="connsiteX135" fmla="*/ 1784824 w 3721757"/>
              <a:gd name="connsiteY135" fmla="*/ 1340138 h 6505980"/>
              <a:gd name="connsiteX136" fmla="*/ 1839433 w 3721757"/>
              <a:gd name="connsiteY136" fmla="*/ 1402829 h 6505980"/>
              <a:gd name="connsiteX137" fmla="*/ 1879314 w 3721757"/>
              <a:gd name="connsiteY137" fmla="*/ 1462471 h 6505980"/>
              <a:gd name="connsiteX138" fmla="*/ 1923557 w 3721757"/>
              <a:gd name="connsiteY138" fmla="*/ 1509661 h 6505980"/>
              <a:gd name="connsiteX139" fmla="*/ 1968977 w 3721757"/>
              <a:gd name="connsiteY139" fmla="*/ 1553881 h 6505980"/>
              <a:gd name="connsiteX140" fmla="*/ 2023524 w 3721757"/>
              <a:gd name="connsiteY140" fmla="*/ 1583302 h 6505980"/>
              <a:gd name="connsiteX141" fmla="*/ 2159168 w 3721757"/>
              <a:gd name="connsiteY141" fmla="*/ 1357898 h 6505980"/>
              <a:gd name="connsiteX142" fmla="*/ 2301613 w 3721757"/>
              <a:gd name="connsiteY142" fmla="*/ 1152134 h 6505980"/>
              <a:gd name="connsiteX143" fmla="*/ 2456786 w 3721757"/>
              <a:gd name="connsiteY143" fmla="*/ 946442 h 6505980"/>
              <a:gd name="connsiteX144" fmla="*/ 2627883 w 3721757"/>
              <a:gd name="connsiteY144" fmla="*/ 750343 h 6505980"/>
              <a:gd name="connsiteX145" fmla="*/ 2819251 w 3721757"/>
              <a:gd name="connsiteY145" fmla="*/ 546637 h 6505980"/>
              <a:gd name="connsiteX146" fmla="*/ 3033293 w 3721757"/>
              <a:gd name="connsiteY146" fmla="*/ 338904 h 6505980"/>
              <a:gd name="connsiteX147" fmla="*/ 3075801 w 3721757"/>
              <a:gd name="connsiteY147" fmla="*/ 307656 h 6505980"/>
              <a:gd name="connsiteX148" fmla="*/ 3128615 w 3721757"/>
              <a:gd name="connsiteY148" fmla="*/ 255470 h 6505980"/>
              <a:gd name="connsiteX149" fmla="*/ 3193373 w 3721757"/>
              <a:gd name="connsiteY149" fmla="*/ 206920 h 6505980"/>
              <a:gd name="connsiteX150" fmla="*/ 3255727 w 3721757"/>
              <a:gd name="connsiteY150" fmla="*/ 153199 h 6505980"/>
              <a:gd name="connsiteX151" fmla="*/ 3326038 w 3721757"/>
              <a:gd name="connsiteY151" fmla="*/ 98736 h 6505980"/>
              <a:gd name="connsiteX152" fmla="*/ 3396772 w 3721757"/>
              <a:gd name="connsiteY152" fmla="*/ 57544 h 6505980"/>
              <a:gd name="connsiteX153" fmla="*/ 3465132 w 3721757"/>
              <a:gd name="connsiteY153" fmla="*/ 23864 h 6505980"/>
              <a:gd name="connsiteX154" fmla="*/ 3532718 w 3721757"/>
              <a:gd name="connsiteY154" fmla="*/ 3259 h 6505980"/>
              <a:gd name="connsiteX155" fmla="*/ 3587603 w 3721757"/>
              <a:gd name="connsiteY155"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552886 w 3592824"/>
              <a:gd name="connsiteY16" fmla="*/ 1080667 h 6505980"/>
              <a:gd name="connsiteX17" fmla="*/ 2552081 w 3592824"/>
              <a:gd name="connsiteY17" fmla="*/ 1074723 h 6505980"/>
              <a:gd name="connsiteX18" fmla="*/ 2576278 w 3592824"/>
              <a:gd name="connsiteY18" fmla="*/ 1039803 h 6505980"/>
              <a:gd name="connsiteX19" fmla="*/ 2659086 w 3592824"/>
              <a:gd name="connsiteY19" fmla="*/ 1078297 h 6505980"/>
              <a:gd name="connsiteX20" fmla="*/ 2559721 w 3592824"/>
              <a:gd name="connsiteY20" fmla="*/ 1224163 h 6505980"/>
              <a:gd name="connsiteX21" fmla="*/ 2451696 w 3592824"/>
              <a:gd name="connsiteY21" fmla="*/ 1220120 h 6505980"/>
              <a:gd name="connsiteX22" fmla="*/ 2333617 w 3592824"/>
              <a:gd name="connsiteY22" fmla="*/ 1482858 h 6505980"/>
              <a:gd name="connsiteX23" fmla="*/ 2239019 w 3592824"/>
              <a:gd name="connsiteY23" fmla="*/ 1750687 h 6505980"/>
              <a:gd name="connsiteX24" fmla="*/ 2166716 w 3592824"/>
              <a:gd name="connsiteY24" fmla="*/ 2028149 h 6505980"/>
              <a:gd name="connsiteX25" fmla="*/ 2138696 w 3592824"/>
              <a:gd name="connsiteY25" fmla="*/ 2191021 h 6505980"/>
              <a:gd name="connsiteX26" fmla="*/ 1708453 w 3592824"/>
              <a:gd name="connsiteY26" fmla="*/ 2932299 h 6505980"/>
              <a:gd name="connsiteX27" fmla="*/ 1722817 w 3592824"/>
              <a:gd name="connsiteY27" fmla="*/ 3822513 h 6505980"/>
              <a:gd name="connsiteX28" fmla="*/ 1536952 w 3592824"/>
              <a:gd name="connsiteY28" fmla="*/ 3772714 h 6505980"/>
              <a:gd name="connsiteX29" fmla="*/ 1541206 w 3592824"/>
              <a:gd name="connsiteY29" fmla="*/ 4042551 h 6505980"/>
              <a:gd name="connsiteX30" fmla="*/ 1736905 w 3592824"/>
              <a:gd name="connsiteY30" fmla="*/ 4202721 h 6505980"/>
              <a:gd name="connsiteX31" fmla="*/ 1910038 w 3592824"/>
              <a:gd name="connsiteY31" fmla="*/ 4375859 h 6505980"/>
              <a:gd name="connsiteX32" fmla="*/ 2049967 w 3592824"/>
              <a:gd name="connsiteY32" fmla="*/ 4551312 h 6505980"/>
              <a:gd name="connsiteX33" fmla="*/ 2161751 w 3592824"/>
              <a:gd name="connsiteY33" fmla="*/ 4736795 h 6505980"/>
              <a:gd name="connsiteX34" fmla="*/ 2245901 w 3592824"/>
              <a:gd name="connsiteY34" fmla="*/ 4927533 h 6505980"/>
              <a:gd name="connsiteX35" fmla="*/ 2299319 w 3592824"/>
              <a:gd name="connsiteY35" fmla="*/ 5113852 h 6505980"/>
              <a:gd name="connsiteX36" fmla="*/ 2323619 w 3592824"/>
              <a:gd name="connsiteY36" fmla="*/ 5302637 h 6505980"/>
              <a:gd name="connsiteX37" fmla="*/ 2316528 w 3592824"/>
              <a:gd name="connsiteY37" fmla="*/ 5487662 h 6505980"/>
              <a:gd name="connsiteX38" fmla="*/ 2281292 w 3592824"/>
              <a:gd name="connsiteY38" fmla="*/ 5660347 h 6505980"/>
              <a:gd name="connsiteX39" fmla="*/ 2254472 w 3592824"/>
              <a:gd name="connsiteY39" fmla="*/ 5669051 h 6505980"/>
              <a:gd name="connsiteX40" fmla="*/ 2243469 w 3592824"/>
              <a:gd name="connsiteY40" fmla="*/ 5622519 h 6505980"/>
              <a:gd name="connsiteX41" fmla="*/ 2276202 w 3592824"/>
              <a:gd name="connsiteY41" fmla="*/ 5518399 h 6505980"/>
              <a:gd name="connsiteX42" fmla="*/ 2277887 w 3592824"/>
              <a:gd name="connsiteY42" fmla="*/ 5401645 h 6505980"/>
              <a:gd name="connsiteX43" fmla="*/ 2265586 w 3592824"/>
              <a:gd name="connsiteY43" fmla="*/ 5272239 h 6505980"/>
              <a:gd name="connsiteX44" fmla="*/ 2226278 w 3592824"/>
              <a:gd name="connsiteY44" fmla="*/ 5142134 h 6505980"/>
              <a:gd name="connsiteX45" fmla="*/ 2167610 w 3592824"/>
              <a:gd name="connsiteY45" fmla="*/ 5005824 h 6505980"/>
              <a:gd name="connsiteX46" fmla="*/ 2094934 w 3592824"/>
              <a:gd name="connsiteY46" fmla="*/ 4873928 h 6505980"/>
              <a:gd name="connsiteX47" fmla="*/ 2004022 w 3592824"/>
              <a:gd name="connsiteY47" fmla="*/ 4747491 h 6505980"/>
              <a:gd name="connsiteX48" fmla="*/ 1897003 w 3592824"/>
              <a:gd name="connsiteY48" fmla="*/ 4628630 h 6505980"/>
              <a:gd name="connsiteX49" fmla="*/ 1786353 w 3592824"/>
              <a:gd name="connsiteY49" fmla="*/ 4521927 h 6505980"/>
              <a:gd name="connsiteX50" fmla="*/ 1718256 w 3592824"/>
              <a:gd name="connsiteY50" fmla="*/ 4469625 h 6505980"/>
              <a:gd name="connsiteX51" fmla="*/ 1664984 w 3592824"/>
              <a:gd name="connsiteY51" fmla="*/ 4416354 h 6505980"/>
              <a:gd name="connsiteX52" fmla="*/ 1610735 w 3592824"/>
              <a:gd name="connsiteY52" fmla="*/ 4377899 h 6505980"/>
              <a:gd name="connsiteX53" fmla="*/ 1556121 w 3592824"/>
              <a:gd name="connsiteY53" fmla="*/ 4343019 h 6505980"/>
              <a:gd name="connsiteX54" fmla="*/ 1496586 w 3592824"/>
              <a:gd name="connsiteY54" fmla="*/ 4326909 h 6505980"/>
              <a:gd name="connsiteX55" fmla="*/ 1424825 w 3592824"/>
              <a:gd name="connsiteY55" fmla="*/ 4611755 h 6505980"/>
              <a:gd name="connsiteX56" fmla="*/ 1341569 w 3592824"/>
              <a:gd name="connsiteY56" fmla="*/ 4877209 h 6505980"/>
              <a:gd name="connsiteX57" fmla="*/ 1246153 w 3592824"/>
              <a:gd name="connsiteY57" fmla="*/ 5146295 h 6505980"/>
              <a:gd name="connsiteX58" fmla="*/ 1133098 w 3592824"/>
              <a:gd name="connsiteY58" fmla="*/ 5409585 h 6505980"/>
              <a:gd name="connsiteX59" fmla="*/ 1002651 w 3592824"/>
              <a:gd name="connsiteY59" fmla="*/ 5687069 h 6505980"/>
              <a:gd name="connsiteX60" fmla="*/ 851621 w 3592824"/>
              <a:gd name="connsiteY60" fmla="*/ 5975542 h 6505980"/>
              <a:gd name="connsiteX61" fmla="*/ 819067 w 3592824"/>
              <a:gd name="connsiteY61" fmla="*/ 6021945 h 6505980"/>
              <a:gd name="connsiteX62" fmla="*/ 782039 w 3592824"/>
              <a:gd name="connsiteY62" fmla="*/ 6094137 h 6505980"/>
              <a:gd name="connsiteX63" fmla="*/ 732689 w 3592824"/>
              <a:gd name="connsiteY63" fmla="*/ 6165853 h 6505980"/>
              <a:gd name="connsiteX64" fmla="*/ 686953 w 3592824"/>
              <a:gd name="connsiteY64" fmla="*/ 6242495 h 6505980"/>
              <a:gd name="connsiteX65" fmla="*/ 633819 w 3592824"/>
              <a:gd name="connsiteY65" fmla="*/ 6322262 h 6505980"/>
              <a:gd name="connsiteX66" fmla="*/ 576894 w 3592824"/>
              <a:gd name="connsiteY66" fmla="*/ 6387714 h 6505980"/>
              <a:gd name="connsiteX67" fmla="*/ 520310 w 3592824"/>
              <a:gd name="connsiteY67" fmla="*/ 6444298 h 6505980"/>
              <a:gd name="connsiteX68" fmla="*/ 461122 w 3592824"/>
              <a:gd name="connsiteY68" fmla="*/ 6486433 h 6505980"/>
              <a:gd name="connsiteX69" fmla="*/ 409611 w 3592824"/>
              <a:gd name="connsiteY69" fmla="*/ 6505980 h 6505980"/>
              <a:gd name="connsiteX70" fmla="*/ 397795 w 3592824"/>
              <a:gd name="connsiteY70" fmla="*/ 6478382 h 6505980"/>
              <a:gd name="connsiteX71" fmla="*/ 580228 w 3592824"/>
              <a:gd name="connsiteY71" fmla="*/ 6260780 h 6505980"/>
              <a:gd name="connsiteX72" fmla="*/ 740291 w 3592824"/>
              <a:gd name="connsiteY72" fmla="*/ 6020812 h 6505980"/>
              <a:gd name="connsiteX73" fmla="*/ 876161 w 3592824"/>
              <a:gd name="connsiteY73" fmla="*/ 5764542 h 6505980"/>
              <a:gd name="connsiteX74" fmla="*/ 983460 w 3592824"/>
              <a:gd name="connsiteY74" fmla="*/ 5511282 h 6505980"/>
              <a:gd name="connsiteX75" fmla="*/ 1071980 w 3592824"/>
              <a:gd name="connsiteY75" fmla="*/ 5262934 h 6505980"/>
              <a:gd name="connsiteX76" fmla="*/ 1108340 w 3592824"/>
              <a:gd name="connsiteY76" fmla="*/ 5079541 h 6505980"/>
              <a:gd name="connsiteX77" fmla="*/ 1121344 w 3592824"/>
              <a:gd name="connsiteY77" fmla="*/ 5084649 h 6505980"/>
              <a:gd name="connsiteX78" fmla="*/ 1125291 w 3592824"/>
              <a:gd name="connsiteY78" fmla="*/ 5080701 h 6505980"/>
              <a:gd name="connsiteX79" fmla="*/ 1124442 w 3592824"/>
              <a:gd name="connsiteY79" fmla="*/ 5071961 h 6505980"/>
              <a:gd name="connsiteX80" fmla="*/ 1122157 w 3592824"/>
              <a:gd name="connsiteY80" fmla="*/ 5065724 h 6505980"/>
              <a:gd name="connsiteX81" fmla="*/ 1117049 w 3592824"/>
              <a:gd name="connsiteY81" fmla="*/ 5052716 h 6505980"/>
              <a:gd name="connsiteX82" fmla="*/ 1122811 w 3592824"/>
              <a:gd name="connsiteY82" fmla="*/ 5042696 h 6505980"/>
              <a:gd name="connsiteX83" fmla="*/ 1122495 w 3592824"/>
              <a:gd name="connsiteY83" fmla="*/ 5034485 h 6505980"/>
              <a:gd name="connsiteX84" fmla="*/ 1124158 w 3592824"/>
              <a:gd name="connsiteY84" fmla="*/ 5024300 h 6505980"/>
              <a:gd name="connsiteX85" fmla="*/ 1120205 w 3592824"/>
              <a:gd name="connsiteY85" fmla="*/ 5028252 h 6505980"/>
              <a:gd name="connsiteX86" fmla="*/ 1122495 w 3592824"/>
              <a:gd name="connsiteY86" fmla="*/ 5034485 h 6505980"/>
              <a:gd name="connsiteX87" fmla="*/ 1108340 w 3592824"/>
              <a:gd name="connsiteY87" fmla="*/ 5079541 h 6505980"/>
              <a:gd name="connsiteX88" fmla="*/ 1019535 w 3592824"/>
              <a:gd name="connsiteY88" fmla="*/ 5061794 h 6505980"/>
              <a:gd name="connsiteX89" fmla="*/ 907867 w 3592824"/>
              <a:gd name="connsiteY89" fmla="*/ 5071187 h 6505980"/>
              <a:gd name="connsiteX90" fmla="*/ 788983 w 3592824"/>
              <a:gd name="connsiteY90" fmla="*/ 5093104 h 6505980"/>
              <a:gd name="connsiteX91" fmla="*/ 658043 w 3592824"/>
              <a:gd name="connsiteY91" fmla="*/ 5134555 h 6505980"/>
              <a:gd name="connsiteX92" fmla="*/ 522026 w 3592824"/>
              <a:gd name="connsiteY92" fmla="*/ 5190653 h 6505980"/>
              <a:gd name="connsiteX93" fmla="*/ 384200 w 3592824"/>
              <a:gd name="connsiteY93" fmla="*/ 5252843 h 6505980"/>
              <a:gd name="connsiteX94" fmla="*/ 249344 w 3592824"/>
              <a:gd name="connsiteY94" fmla="*/ 5325897 h 6505980"/>
              <a:gd name="connsiteX95" fmla="*/ 120569 w 3592824"/>
              <a:gd name="connsiteY95" fmla="*/ 5397133 h 6505980"/>
              <a:gd name="connsiteX96" fmla="*/ 0 w 3592824"/>
              <a:gd name="connsiteY96" fmla="*/ 5468693 h 6505980"/>
              <a:gd name="connsiteX97" fmla="*/ 124698 w 3592824"/>
              <a:gd name="connsiteY97" fmla="*/ 5335477 h 6505980"/>
              <a:gd name="connsiteX98" fmla="*/ 246734 w 3592824"/>
              <a:gd name="connsiteY98" fmla="*/ 5221959 h 6505980"/>
              <a:gd name="connsiteX99" fmla="*/ 376856 w 3592824"/>
              <a:gd name="connsiteY99" fmla="*/ 5132327 h 6505980"/>
              <a:gd name="connsiteX100" fmla="*/ 515500 w 3592824"/>
              <a:gd name="connsiteY100" fmla="*/ 5051213 h 6505980"/>
              <a:gd name="connsiteX101" fmla="*/ 659408 w 3592824"/>
              <a:gd name="connsiteY101" fmla="*/ 4987219 h 6505980"/>
              <a:gd name="connsiteX102" fmla="*/ 820898 w 3592824"/>
              <a:gd name="connsiteY102" fmla="*/ 4940794 h 6505980"/>
              <a:gd name="connsiteX103" fmla="*/ 1181074 w 3592824"/>
              <a:gd name="connsiteY103" fmla="*/ 4846988 h 6505980"/>
              <a:gd name="connsiteX104" fmla="*/ 1226539 w 3592824"/>
              <a:gd name="connsiteY104" fmla="*/ 4526635 h 6505980"/>
              <a:gd name="connsiteX105" fmla="*/ 1248314 w 3592824"/>
              <a:gd name="connsiteY105" fmla="*/ 4207589 h 6505980"/>
              <a:gd name="connsiteX106" fmla="*/ 1246367 w 3592824"/>
              <a:gd name="connsiteY106" fmla="*/ 3884569 h 6505980"/>
              <a:gd name="connsiteX107" fmla="*/ 1230789 w 3592824"/>
              <a:gd name="connsiteY107" fmla="*/ 3690675 h 6505980"/>
              <a:gd name="connsiteX108" fmla="*/ 1162613 w 3592824"/>
              <a:gd name="connsiteY108" fmla="*/ 3672408 h 6505980"/>
              <a:gd name="connsiteX109" fmla="*/ 1267627 w 3592824"/>
              <a:gd name="connsiteY109" fmla="*/ 3672408 h 6505980"/>
              <a:gd name="connsiteX110" fmla="*/ 1267627 w 3592824"/>
              <a:gd name="connsiteY110" fmla="*/ 2636174 h 6505980"/>
              <a:gd name="connsiteX111" fmla="*/ 1457972 w 3592824"/>
              <a:gd name="connsiteY111" fmla="*/ 2766635 h 6505980"/>
              <a:gd name="connsiteX112" fmla="*/ 1914541 w 3592824"/>
              <a:gd name="connsiteY112" fmla="*/ 1815401 h 6505980"/>
              <a:gd name="connsiteX113" fmla="*/ 1759871 w 3592824"/>
              <a:gd name="connsiteY113" fmla="*/ 1626771 h 6505980"/>
              <a:gd name="connsiteX114" fmla="*/ 1630255 w 3592824"/>
              <a:gd name="connsiteY114" fmla="*/ 1432944 h 6505980"/>
              <a:gd name="connsiteX115" fmla="*/ 1533657 w 3592824"/>
              <a:gd name="connsiteY115" fmla="*/ 1245834 h 6505980"/>
              <a:gd name="connsiteX116" fmla="*/ 1466898 w 3592824"/>
              <a:gd name="connsiteY116" fmla="*/ 1057506 h 6505980"/>
              <a:gd name="connsiteX117" fmla="*/ 1428386 w 3592824"/>
              <a:gd name="connsiteY117" fmla="*/ 871911 h 6505980"/>
              <a:gd name="connsiteX118" fmla="*/ 1418926 w 3592824"/>
              <a:gd name="connsiteY118" fmla="*/ 698165 h 6505980"/>
              <a:gd name="connsiteX119" fmla="*/ 1438518 w 3592824"/>
              <a:gd name="connsiteY119" fmla="*/ 529931 h 6505980"/>
              <a:gd name="connsiteX120" fmla="*/ 1487966 w 3592824"/>
              <a:gd name="connsiteY120" fmla="*/ 373157 h 6505980"/>
              <a:gd name="connsiteX121" fmla="*/ 1562109 w 3592824"/>
              <a:gd name="connsiteY121" fmla="*/ 234344 h 6505980"/>
              <a:gd name="connsiteX122" fmla="*/ 1590347 w 3592824"/>
              <a:gd name="connsiteY122" fmla="*/ 233909 h 6505980"/>
              <a:gd name="connsiteX123" fmla="*/ 1590423 w 3592824"/>
              <a:gd name="connsiteY123" fmla="*/ 276688 h 6505980"/>
              <a:gd name="connsiteX124" fmla="*/ 1534480 w 3592824"/>
              <a:gd name="connsiteY124" fmla="*/ 357380 h 6505980"/>
              <a:gd name="connsiteX125" fmla="*/ 1506010 w 3592824"/>
              <a:gd name="connsiteY125" fmla="*/ 457037 h 6505980"/>
              <a:gd name="connsiteX126" fmla="*/ 1488317 w 3592824"/>
              <a:gd name="connsiteY126" fmla="*/ 571212 h 6505980"/>
              <a:gd name="connsiteX127" fmla="*/ 1496884 w 3592824"/>
              <a:gd name="connsiteY127" fmla="*/ 693061 h 6505980"/>
              <a:gd name="connsiteX128" fmla="*/ 1522975 w 3592824"/>
              <a:gd name="connsiteY128" fmla="*/ 825308 h 6505980"/>
              <a:gd name="connsiteX129" fmla="*/ 1563776 w 3592824"/>
              <a:gd name="connsiteY129" fmla="*/ 957444 h 6505980"/>
              <a:gd name="connsiteX130" fmla="*/ 1623676 w 3592824"/>
              <a:gd name="connsiteY130" fmla="*/ 1089683 h 6505980"/>
              <a:gd name="connsiteX131" fmla="*/ 1701073 w 3592824"/>
              <a:gd name="connsiteY131" fmla="*/ 1219640 h 6505980"/>
              <a:gd name="connsiteX132" fmla="*/ 1784824 w 3592824"/>
              <a:gd name="connsiteY132" fmla="*/ 1340138 h 6505980"/>
              <a:gd name="connsiteX133" fmla="*/ 1839433 w 3592824"/>
              <a:gd name="connsiteY133" fmla="*/ 1402829 h 6505980"/>
              <a:gd name="connsiteX134" fmla="*/ 1879314 w 3592824"/>
              <a:gd name="connsiteY134" fmla="*/ 1462471 h 6505980"/>
              <a:gd name="connsiteX135" fmla="*/ 1923557 w 3592824"/>
              <a:gd name="connsiteY135" fmla="*/ 1509661 h 6505980"/>
              <a:gd name="connsiteX136" fmla="*/ 1968977 w 3592824"/>
              <a:gd name="connsiteY136" fmla="*/ 1553881 h 6505980"/>
              <a:gd name="connsiteX137" fmla="*/ 2023524 w 3592824"/>
              <a:gd name="connsiteY137" fmla="*/ 1583302 h 6505980"/>
              <a:gd name="connsiteX138" fmla="*/ 2159168 w 3592824"/>
              <a:gd name="connsiteY138" fmla="*/ 1357898 h 6505980"/>
              <a:gd name="connsiteX139" fmla="*/ 2301613 w 3592824"/>
              <a:gd name="connsiteY139" fmla="*/ 1152134 h 6505980"/>
              <a:gd name="connsiteX140" fmla="*/ 2456786 w 3592824"/>
              <a:gd name="connsiteY140" fmla="*/ 946442 h 6505980"/>
              <a:gd name="connsiteX141" fmla="*/ 2627883 w 3592824"/>
              <a:gd name="connsiteY141" fmla="*/ 750343 h 6505980"/>
              <a:gd name="connsiteX142" fmla="*/ 2819251 w 3592824"/>
              <a:gd name="connsiteY142" fmla="*/ 546637 h 6505980"/>
              <a:gd name="connsiteX143" fmla="*/ 3033293 w 3592824"/>
              <a:gd name="connsiteY143" fmla="*/ 338904 h 6505980"/>
              <a:gd name="connsiteX144" fmla="*/ 3075801 w 3592824"/>
              <a:gd name="connsiteY144" fmla="*/ 307656 h 6505980"/>
              <a:gd name="connsiteX145" fmla="*/ 3128615 w 3592824"/>
              <a:gd name="connsiteY145" fmla="*/ 255470 h 6505980"/>
              <a:gd name="connsiteX146" fmla="*/ 3193373 w 3592824"/>
              <a:gd name="connsiteY146" fmla="*/ 206920 h 6505980"/>
              <a:gd name="connsiteX147" fmla="*/ 3255727 w 3592824"/>
              <a:gd name="connsiteY147" fmla="*/ 153199 h 6505980"/>
              <a:gd name="connsiteX148" fmla="*/ 3326038 w 3592824"/>
              <a:gd name="connsiteY148" fmla="*/ 98736 h 6505980"/>
              <a:gd name="connsiteX149" fmla="*/ 3396772 w 3592824"/>
              <a:gd name="connsiteY149" fmla="*/ 57544 h 6505980"/>
              <a:gd name="connsiteX150" fmla="*/ 3465132 w 3592824"/>
              <a:gd name="connsiteY150" fmla="*/ 23864 h 6505980"/>
              <a:gd name="connsiteX151" fmla="*/ 3532718 w 3592824"/>
              <a:gd name="connsiteY151" fmla="*/ 3259 h 6505980"/>
              <a:gd name="connsiteX152" fmla="*/ 3587603 w 3592824"/>
              <a:gd name="connsiteY152"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552886 w 3592824"/>
              <a:gd name="connsiteY16" fmla="*/ 1080667 h 6505980"/>
              <a:gd name="connsiteX17" fmla="*/ 2552081 w 3592824"/>
              <a:gd name="connsiteY17" fmla="*/ 1074723 h 6505980"/>
              <a:gd name="connsiteX18" fmla="*/ 2576278 w 3592824"/>
              <a:gd name="connsiteY18" fmla="*/ 1039803 h 6505980"/>
              <a:gd name="connsiteX19" fmla="*/ 2559721 w 3592824"/>
              <a:gd name="connsiteY19" fmla="*/ 1224163 h 6505980"/>
              <a:gd name="connsiteX20" fmla="*/ 2451696 w 3592824"/>
              <a:gd name="connsiteY20" fmla="*/ 1220120 h 6505980"/>
              <a:gd name="connsiteX21" fmla="*/ 2333617 w 3592824"/>
              <a:gd name="connsiteY21" fmla="*/ 1482858 h 6505980"/>
              <a:gd name="connsiteX22" fmla="*/ 2239019 w 3592824"/>
              <a:gd name="connsiteY22" fmla="*/ 1750687 h 6505980"/>
              <a:gd name="connsiteX23" fmla="*/ 2166716 w 3592824"/>
              <a:gd name="connsiteY23" fmla="*/ 2028149 h 6505980"/>
              <a:gd name="connsiteX24" fmla="*/ 2138696 w 3592824"/>
              <a:gd name="connsiteY24" fmla="*/ 2191021 h 6505980"/>
              <a:gd name="connsiteX25" fmla="*/ 1708453 w 3592824"/>
              <a:gd name="connsiteY25" fmla="*/ 2932299 h 6505980"/>
              <a:gd name="connsiteX26" fmla="*/ 1722817 w 3592824"/>
              <a:gd name="connsiteY26" fmla="*/ 3822513 h 6505980"/>
              <a:gd name="connsiteX27" fmla="*/ 1536952 w 3592824"/>
              <a:gd name="connsiteY27" fmla="*/ 3772714 h 6505980"/>
              <a:gd name="connsiteX28" fmla="*/ 1541206 w 3592824"/>
              <a:gd name="connsiteY28" fmla="*/ 4042551 h 6505980"/>
              <a:gd name="connsiteX29" fmla="*/ 1736905 w 3592824"/>
              <a:gd name="connsiteY29" fmla="*/ 4202721 h 6505980"/>
              <a:gd name="connsiteX30" fmla="*/ 1910038 w 3592824"/>
              <a:gd name="connsiteY30" fmla="*/ 4375859 h 6505980"/>
              <a:gd name="connsiteX31" fmla="*/ 2049967 w 3592824"/>
              <a:gd name="connsiteY31" fmla="*/ 4551312 h 6505980"/>
              <a:gd name="connsiteX32" fmla="*/ 2161751 w 3592824"/>
              <a:gd name="connsiteY32" fmla="*/ 4736795 h 6505980"/>
              <a:gd name="connsiteX33" fmla="*/ 2245901 w 3592824"/>
              <a:gd name="connsiteY33" fmla="*/ 4927533 h 6505980"/>
              <a:gd name="connsiteX34" fmla="*/ 2299319 w 3592824"/>
              <a:gd name="connsiteY34" fmla="*/ 5113852 h 6505980"/>
              <a:gd name="connsiteX35" fmla="*/ 2323619 w 3592824"/>
              <a:gd name="connsiteY35" fmla="*/ 5302637 h 6505980"/>
              <a:gd name="connsiteX36" fmla="*/ 2316528 w 3592824"/>
              <a:gd name="connsiteY36" fmla="*/ 5487662 h 6505980"/>
              <a:gd name="connsiteX37" fmla="*/ 2281292 w 3592824"/>
              <a:gd name="connsiteY37" fmla="*/ 5660347 h 6505980"/>
              <a:gd name="connsiteX38" fmla="*/ 2254472 w 3592824"/>
              <a:gd name="connsiteY38" fmla="*/ 5669051 h 6505980"/>
              <a:gd name="connsiteX39" fmla="*/ 2243469 w 3592824"/>
              <a:gd name="connsiteY39" fmla="*/ 5622519 h 6505980"/>
              <a:gd name="connsiteX40" fmla="*/ 2276202 w 3592824"/>
              <a:gd name="connsiteY40" fmla="*/ 5518399 h 6505980"/>
              <a:gd name="connsiteX41" fmla="*/ 2277887 w 3592824"/>
              <a:gd name="connsiteY41" fmla="*/ 5401645 h 6505980"/>
              <a:gd name="connsiteX42" fmla="*/ 2265586 w 3592824"/>
              <a:gd name="connsiteY42" fmla="*/ 5272239 h 6505980"/>
              <a:gd name="connsiteX43" fmla="*/ 2226278 w 3592824"/>
              <a:gd name="connsiteY43" fmla="*/ 5142134 h 6505980"/>
              <a:gd name="connsiteX44" fmla="*/ 2167610 w 3592824"/>
              <a:gd name="connsiteY44" fmla="*/ 5005824 h 6505980"/>
              <a:gd name="connsiteX45" fmla="*/ 2094934 w 3592824"/>
              <a:gd name="connsiteY45" fmla="*/ 4873928 h 6505980"/>
              <a:gd name="connsiteX46" fmla="*/ 2004022 w 3592824"/>
              <a:gd name="connsiteY46" fmla="*/ 4747491 h 6505980"/>
              <a:gd name="connsiteX47" fmla="*/ 1897003 w 3592824"/>
              <a:gd name="connsiteY47" fmla="*/ 4628630 h 6505980"/>
              <a:gd name="connsiteX48" fmla="*/ 1786353 w 3592824"/>
              <a:gd name="connsiteY48" fmla="*/ 4521927 h 6505980"/>
              <a:gd name="connsiteX49" fmla="*/ 1718256 w 3592824"/>
              <a:gd name="connsiteY49" fmla="*/ 4469625 h 6505980"/>
              <a:gd name="connsiteX50" fmla="*/ 1664984 w 3592824"/>
              <a:gd name="connsiteY50" fmla="*/ 4416354 h 6505980"/>
              <a:gd name="connsiteX51" fmla="*/ 1610735 w 3592824"/>
              <a:gd name="connsiteY51" fmla="*/ 4377899 h 6505980"/>
              <a:gd name="connsiteX52" fmla="*/ 1556121 w 3592824"/>
              <a:gd name="connsiteY52" fmla="*/ 4343019 h 6505980"/>
              <a:gd name="connsiteX53" fmla="*/ 1496586 w 3592824"/>
              <a:gd name="connsiteY53" fmla="*/ 4326909 h 6505980"/>
              <a:gd name="connsiteX54" fmla="*/ 1424825 w 3592824"/>
              <a:gd name="connsiteY54" fmla="*/ 4611755 h 6505980"/>
              <a:gd name="connsiteX55" fmla="*/ 1341569 w 3592824"/>
              <a:gd name="connsiteY55" fmla="*/ 4877209 h 6505980"/>
              <a:gd name="connsiteX56" fmla="*/ 1246153 w 3592824"/>
              <a:gd name="connsiteY56" fmla="*/ 5146295 h 6505980"/>
              <a:gd name="connsiteX57" fmla="*/ 1133098 w 3592824"/>
              <a:gd name="connsiteY57" fmla="*/ 5409585 h 6505980"/>
              <a:gd name="connsiteX58" fmla="*/ 1002651 w 3592824"/>
              <a:gd name="connsiteY58" fmla="*/ 5687069 h 6505980"/>
              <a:gd name="connsiteX59" fmla="*/ 851621 w 3592824"/>
              <a:gd name="connsiteY59" fmla="*/ 5975542 h 6505980"/>
              <a:gd name="connsiteX60" fmla="*/ 819067 w 3592824"/>
              <a:gd name="connsiteY60" fmla="*/ 6021945 h 6505980"/>
              <a:gd name="connsiteX61" fmla="*/ 782039 w 3592824"/>
              <a:gd name="connsiteY61" fmla="*/ 6094137 h 6505980"/>
              <a:gd name="connsiteX62" fmla="*/ 732689 w 3592824"/>
              <a:gd name="connsiteY62" fmla="*/ 6165853 h 6505980"/>
              <a:gd name="connsiteX63" fmla="*/ 686953 w 3592824"/>
              <a:gd name="connsiteY63" fmla="*/ 6242495 h 6505980"/>
              <a:gd name="connsiteX64" fmla="*/ 633819 w 3592824"/>
              <a:gd name="connsiteY64" fmla="*/ 6322262 h 6505980"/>
              <a:gd name="connsiteX65" fmla="*/ 576894 w 3592824"/>
              <a:gd name="connsiteY65" fmla="*/ 6387714 h 6505980"/>
              <a:gd name="connsiteX66" fmla="*/ 520310 w 3592824"/>
              <a:gd name="connsiteY66" fmla="*/ 6444298 h 6505980"/>
              <a:gd name="connsiteX67" fmla="*/ 461122 w 3592824"/>
              <a:gd name="connsiteY67" fmla="*/ 6486433 h 6505980"/>
              <a:gd name="connsiteX68" fmla="*/ 409611 w 3592824"/>
              <a:gd name="connsiteY68" fmla="*/ 6505980 h 6505980"/>
              <a:gd name="connsiteX69" fmla="*/ 397795 w 3592824"/>
              <a:gd name="connsiteY69" fmla="*/ 6478382 h 6505980"/>
              <a:gd name="connsiteX70" fmla="*/ 580228 w 3592824"/>
              <a:gd name="connsiteY70" fmla="*/ 6260780 h 6505980"/>
              <a:gd name="connsiteX71" fmla="*/ 740291 w 3592824"/>
              <a:gd name="connsiteY71" fmla="*/ 6020812 h 6505980"/>
              <a:gd name="connsiteX72" fmla="*/ 876161 w 3592824"/>
              <a:gd name="connsiteY72" fmla="*/ 5764542 h 6505980"/>
              <a:gd name="connsiteX73" fmla="*/ 983460 w 3592824"/>
              <a:gd name="connsiteY73" fmla="*/ 5511282 h 6505980"/>
              <a:gd name="connsiteX74" fmla="*/ 1071980 w 3592824"/>
              <a:gd name="connsiteY74" fmla="*/ 5262934 h 6505980"/>
              <a:gd name="connsiteX75" fmla="*/ 1108340 w 3592824"/>
              <a:gd name="connsiteY75" fmla="*/ 5079541 h 6505980"/>
              <a:gd name="connsiteX76" fmla="*/ 1121344 w 3592824"/>
              <a:gd name="connsiteY76" fmla="*/ 5084649 h 6505980"/>
              <a:gd name="connsiteX77" fmla="*/ 1125291 w 3592824"/>
              <a:gd name="connsiteY77" fmla="*/ 5080701 h 6505980"/>
              <a:gd name="connsiteX78" fmla="*/ 1124442 w 3592824"/>
              <a:gd name="connsiteY78" fmla="*/ 5071961 h 6505980"/>
              <a:gd name="connsiteX79" fmla="*/ 1122157 w 3592824"/>
              <a:gd name="connsiteY79" fmla="*/ 5065724 h 6505980"/>
              <a:gd name="connsiteX80" fmla="*/ 1117049 w 3592824"/>
              <a:gd name="connsiteY80" fmla="*/ 5052716 h 6505980"/>
              <a:gd name="connsiteX81" fmla="*/ 1122811 w 3592824"/>
              <a:gd name="connsiteY81" fmla="*/ 5042696 h 6505980"/>
              <a:gd name="connsiteX82" fmla="*/ 1122495 w 3592824"/>
              <a:gd name="connsiteY82" fmla="*/ 5034485 h 6505980"/>
              <a:gd name="connsiteX83" fmla="*/ 1124158 w 3592824"/>
              <a:gd name="connsiteY83" fmla="*/ 5024300 h 6505980"/>
              <a:gd name="connsiteX84" fmla="*/ 1120205 w 3592824"/>
              <a:gd name="connsiteY84" fmla="*/ 5028252 h 6505980"/>
              <a:gd name="connsiteX85" fmla="*/ 1122495 w 3592824"/>
              <a:gd name="connsiteY85" fmla="*/ 5034485 h 6505980"/>
              <a:gd name="connsiteX86" fmla="*/ 1108340 w 3592824"/>
              <a:gd name="connsiteY86" fmla="*/ 5079541 h 6505980"/>
              <a:gd name="connsiteX87" fmla="*/ 1019535 w 3592824"/>
              <a:gd name="connsiteY87" fmla="*/ 5061794 h 6505980"/>
              <a:gd name="connsiteX88" fmla="*/ 907867 w 3592824"/>
              <a:gd name="connsiteY88" fmla="*/ 5071187 h 6505980"/>
              <a:gd name="connsiteX89" fmla="*/ 788983 w 3592824"/>
              <a:gd name="connsiteY89" fmla="*/ 5093104 h 6505980"/>
              <a:gd name="connsiteX90" fmla="*/ 658043 w 3592824"/>
              <a:gd name="connsiteY90" fmla="*/ 5134555 h 6505980"/>
              <a:gd name="connsiteX91" fmla="*/ 522026 w 3592824"/>
              <a:gd name="connsiteY91" fmla="*/ 5190653 h 6505980"/>
              <a:gd name="connsiteX92" fmla="*/ 384200 w 3592824"/>
              <a:gd name="connsiteY92" fmla="*/ 5252843 h 6505980"/>
              <a:gd name="connsiteX93" fmla="*/ 249344 w 3592824"/>
              <a:gd name="connsiteY93" fmla="*/ 5325897 h 6505980"/>
              <a:gd name="connsiteX94" fmla="*/ 120569 w 3592824"/>
              <a:gd name="connsiteY94" fmla="*/ 5397133 h 6505980"/>
              <a:gd name="connsiteX95" fmla="*/ 0 w 3592824"/>
              <a:gd name="connsiteY95" fmla="*/ 5468693 h 6505980"/>
              <a:gd name="connsiteX96" fmla="*/ 124698 w 3592824"/>
              <a:gd name="connsiteY96" fmla="*/ 5335477 h 6505980"/>
              <a:gd name="connsiteX97" fmla="*/ 246734 w 3592824"/>
              <a:gd name="connsiteY97" fmla="*/ 5221959 h 6505980"/>
              <a:gd name="connsiteX98" fmla="*/ 376856 w 3592824"/>
              <a:gd name="connsiteY98" fmla="*/ 5132327 h 6505980"/>
              <a:gd name="connsiteX99" fmla="*/ 515500 w 3592824"/>
              <a:gd name="connsiteY99" fmla="*/ 5051213 h 6505980"/>
              <a:gd name="connsiteX100" fmla="*/ 659408 w 3592824"/>
              <a:gd name="connsiteY100" fmla="*/ 4987219 h 6505980"/>
              <a:gd name="connsiteX101" fmla="*/ 820898 w 3592824"/>
              <a:gd name="connsiteY101" fmla="*/ 4940794 h 6505980"/>
              <a:gd name="connsiteX102" fmla="*/ 1181074 w 3592824"/>
              <a:gd name="connsiteY102" fmla="*/ 4846988 h 6505980"/>
              <a:gd name="connsiteX103" fmla="*/ 1226539 w 3592824"/>
              <a:gd name="connsiteY103" fmla="*/ 4526635 h 6505980"/>
              <a:gd name="connsiteX104" fmla="*/ 1248314 w 3592824"/>
              <a:gd name="connsiteY104" fmla="*/ 4207589 h 6505980"/>
              <a:gd name="connsiteX105" fmla="*/ 1246367 w 3592824"/>
              <a:gd name="connsiteY105" fmla="*/ 3884569 h 6505980"/>
              <a:gd name="connsiteX106" fmla="*/ 1230789 w 3592824"/>
              <a:gd name="connsiteY106" fmla="*/ 3690675 h 6505980"/>
              <a:gd name="connsiteX107" fmla="*/ 1162613 w 3592824"/>
              <a:gd name="connsiteY107" fmla="*/ 3672408 h 6505980"/>
              <a:gd name="connsiteX108" fmla="*/ 1267627 w 3592824"/>
              <a:gd name="connsiteY108" fmla="*/ 3672408 h 6505980"/>
              <a:gd name="connsiteX109" fmla="*/ 1267627 w 3592824"/>
              <a:gd name="connsiteY109" fmla="*/ 2636174 h 6505980"/>
              <a:gd name="connsiteX110" fmla="*/ 1457972 w 3592824"/>
              <a:gd name="connsiteY110" fmla="*/ 2766635 h 6505980"/>
              <a:gd name="connsiteX111" fmla="*/ 1914541 w 3592824"/>
              <a:gd name="connsiteY111" fmla="*/ 1815401 h 6505980"/>
              <a:gd name="connsiteX112" fmla="*/ 1759871 w 3592824"/>
              <a:gd name="connsiteY112" fmla="*/ 1626771 h 6505980"/>
              <a:gd name="connsiteX113" fmla="*/ 1630255 w 3592824"/>
              <a:gd name="connsiteY113" fmla="*/ 1432944 h 6505980"/>
              <a:gd name="connsiteX114" fmla="*/ 1533657 w 3592824"/>
              <a:gd name="connsiteY114" fmla="*/ 1245834 h 6505980"/>
              <a:gd name="connsiteX115" fmla="*/ 1466898 w 3592824"/>
              <a:gd name="connsiteY115" fmla="*/ 1057506 h 6505980"/>
              <a:gd name="connsiteX116" fmla="*/ 1428386 w 3592824"/>
              <a:gd name="connsiteY116" fmla="*/ 871911 h 6505980"/>
              <a:gd name="connsiteX117" fmla="*/ 1418926 w 3592824"/>
              <a:gd name="connsiteY117" fmla="*/ 698165 h 6505980"/>
              <a:gd name="connsiteX118" fmla="*/ 1438518 w 3592824"/>
              <a:gd name="connsiteY118" fmla="*/ 529931 h 6505980"/>
              <a:gd name="connsiteX119" fmla="*/ 1487966 w 3592824"/>
              <a:gd name="connsiteY119" fmla="*/ 373157 h 6505980"/>
              <a:gd name="connsiteX120" fmla="*/ 1562109 w 3592824"/>
              <a:gd name="connsiteY120" fmla="*/ 234344 h 6505980"/>
              <a:gd name="connsiteX121" fmla="*/ 1590347 w 3592824"/>
              <a:gd name="connsiteY121" fmla="*/ 233909 h 6505980"/>
              <a:gd name="connsiteX122" fmla="*/ 1590423 w 3592824"/>
              <a:gd name="connsiteY122" fmla="*/ 276688 h 6505980"/>
              <a:gd name="connsiteX123" fmla="*/ 1534480 w 3592824"/>
              <a:gd name="connsiteY123" fmla="*/ 357380 h 6505980"/>
              <a:gd name="connsiteX124" fmla="*/ 1506010 w 3592824"/>
              <a:gd name="connsiteY124" fmla="*/ 457037 h 6505980"/>
              <a:gd name="connsiteX125" fmla="*/ 1488317 w 3592824"/>
              <a:gd name="connsiteY125" fmla="*/ 571212 h 6505980"/>
              <a:gd name="connsiteX126" fmla="*/ 1496884 w 3592824"/>
              <a:gd name="connsiteY126" fmla="*/ 693061 h 6505980"/>
              <a:gd name="connsiteX127" fmla="*/ 1522975 w 3592824"/>
              <a:gd name="connsiteY127" fmla="*/ 825308 h 6505980"/>
              <a:gd name="connsiteX128" fmla="*/ 1563776 w 3592824"/>
              <a:gd name="connsiteY128" fmla="*/ 957444 h 6505980"/>
              <a:gd name="connsiteX129" fmla="*/ 1623676 w 3592824"/>
              <a:gd name="connsiteY129" fmla="*/ 1089683 h 6505980"/>
              <a:gd name="connsiteX130" fmla="*/ 1701073 w 3592824"/>
              <a:gd name="connsiteY130" fmla="*/ 1219640 h 6505980"/>
              <a:gd name="connsiteX131" fmla="*/ 1784824 w 3592824"/>
              <a:gd name="connsiteY131" fmla="*/ 1340138 h 6505980"/>
              <a:gd name="connsiteX132" fmla="*/ 1839433 w 3592824"/>
              <a:gd name="connsiteY132" fmla="*/ 1402829 h 6505980"/>
              <a:gd name="connsiteX133" fmla="*/ 1879314 w 3592824"/>
              <a:gd name="connsiteY133" fmla="*/ 1462471 h 6505980"/>
              <a:gd name="connsiteX134" fmla="*/ 1923557 w 3592824"/>
              <a:gd name="connsiteY134" fmla="*/ 1509661 h 6505980"/>
              <a:gd name="connsiteX135" fmla="*/ 1968977 w 3592824"/>
              <a:gd name="connsiteY135" fmla="*/ 1553881 h 6505980"/>
              <a:gd name="connsiteX136" fmla="*/ 2023524 w 3592824"/>
              <a:gd name="connsiteY136" fmla="*/ 1583302 h 6505980"/>
              <a:gd name="connsiteX137" fmla="*/ 2159168 w 3592824"/>
              <a:gd name="connsiteY137" fmla="*/ 1357898 h 6505980"/>
              <a:gd name="connsiteX138" fmla="*/ 2301613 w 3592824"/>
              <a:gd name="connsiteY138" fmla="*/ 1152134 h 6505980"/>
              <a:gd name="connsiteX139" fmla="*/ 2456786 w 3592824"/>
              <a:gd name="connsiteY139" fmla="*/ 946442 h 6505980"/>
              <a:gd name="connsiteX140" fmla="*/ 2627883 w 3592824"/>
              <a:gd name="connsiteY140" fmla="*/ 750343 h 6505980"/>
              <a:gd name="connsiteX141" fmla="*/ 2819251 w 3592824"/>
              <a:gd name="connsiteY141" fmla="*/ 546637 h 6505980"/>
              <a:gd name="connsiteX142" fmla="*/ 3033293 w 3592824"/>
              <a:gd name="connsiteY142" fmla="*/ 338904 h 6505980"/>
              <a:gd name="connsiteX143" fmla="*/ 3075801 w 3592824"/>
              <a:gd name="connsiteY143" fmla="*/ 307656 h 6505980"/>
              <a:gd name="connsiteX144" fmla="*/ 3128615 w 3592824"/>
              <a:gd name="connsiteY144" fmla="*/ 255470 h 6505980"/>
              <a:gd name="connsiteX145" fmla="*/ 3193373 w 3592824"/>
              <a:gd name="connsiteY145" fmla="*/ 206920 h 6505980"/>
              <a:gd name="connsiteX146" fmla="*/ 3255727 w 3592824"/>
              <a:gd name="connsiteY146" fmla="*/ 153199 h 6505980"/>
              <a:gd name="connsiteX147" fmla="*/ 3326038 w 3592824"/>
              <a:gd name="connsiteY147" fmla="*/ 98736 h 6505980"/>
              <a:gd name="connsiteX148" fmla="*/ 3396772 w 3592824"/>
              <a:gd name="connsiteY148" fmla="*/ 57544 h 6505980"/>
              <a:gd name="connsiteX149" fmla="*/ 3465132 w 3592824"/>
              <a:gd name="connsiteY149" fmla="*/ 23864 h 6505980"/>
              <a:gd name="connsiteX150" fmla="*/ 3532718 w 3592824"/>
              <a:gd name="connsiteY150" fmla="*/ 3259 h 6505980"/>
              <a:gd name="connsiteX151" fmla="*/ 3587603 w 3592824"/>
              <a:gd name="connsiteY151"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552886 w 3592824"/>
              <a:gd name="connsiteY16" fmla="*/ 1080667 h 6505980"/>
              <a:gd name="connsiteX17" fmla="*/ 2552081 w 3592824"/>
              <a:gd name="connsiteY17" fmla="*/ 1074723 h 6505980"/>
              <a:gd name="connsiteX18" fmla="*/ 2576278 w 3592824"/>
              <a:gd name="connsiteY18" fmla="*/ 1039803 h 6505980"/>
              <a:gd name="connsiteX19" fmla="*/ 2451696 w 3592824"/>
              <a:gd name="connsiteY19" fmla="*/ 1220120 h 6505980"/>
              <a:gd name="connsiteX20" fmla="*/ 2333617 w 3592824"/>
              <a:gd name="connsiteY20" fmla="*/ 1482858 h 6505980"/>
              <a:gd name="connsiteX21" fmla="*/ 2239019 w 3592824"/>
              <a:gd name="connsiteY21" fmla="*/ 1750687 h 6505980"/>
              <a:gd name="connsiteX22" fmla="*/ 2166716 w 3592824"/>
              <a:gd name="connsiteY22" fmla="*/ 2028149 h 6505980"/>
              <a:gd name="connsiteX23" fmla="*/ 2138696 w 3592824"/>
              <a:gd name="connsiteY23" fmla="*/ 2191021 h 6505980"/>
              <a:gd name="connsiteX24" fmla="*/ 1708453 w 3592824"/>
              <a:gd name="connsiteY24" fmla="*/ 2932299 h 6505980"/>
              <a:gd name="connsiteX25" fmla="*/ 1722817 w 3592824"/>
              <a:gd name="connsiteY25" fmla="*/ 3822513 h 6505980"/>
              <a:gd name="connsiteX26" fmla="*/ 1536952 w 3592824"/>
              <a:gd name="connsiteY26" fmla="*/ 3772714 h 6505980"/>
              <a:gd name="connsiteX27" fmla="*/ 1541206 w 3592824"/>
              <a:gd name="connsiteY27" fmla="*/ 4042551 h 6505980"/>
              <a:gd name="connsiteX28" fmla="*/ 1736905 w 3592824"/>
              <a:gd name="connsiteY28" fmla="*/ 4202721 h 6505980"/>
              <a:gd name="connsiteX29" fmla="*/ 1910038 w 3592824"/>
              <a:gd name="connsiteY29" fmla="*/ 4375859 h 6505980"/>
              <a:gd name="connsiteX30" fmla="*/ 2049967 w 3592824"/>
              <a:gd name="connsiteY30" fmla="*/ 4551312 h 6505980"/>
              <a:gd name="connsiteX31" fmla="*/ 2161751 w 3592824"/>
              <a:gd name="connsiteY31" fmla="*/ 4736795 h 6505980"/>
              <a:gd name="connsiteX32" fmla="*/ 2245901 w 3592824"/>
              <a:gd name="connsiteY32" fmla="*/ 4927533 h 6505980"/>
              <a:gd name="connsiteX33" fmla="*/ 2299319 w 3592824"/>
              <a:gd name="connsiteY33" fmla="*/ 5113852 h 6505980"/>
              <a:gd name="connsiteX34" fmla="*/ 2323619 w 3592824"/>
              <a:gd name="connsiteY34" fmla="*/ 5302637 h 6505980"/>
              <a:gd name="connsiteX35" fmla="*/ 2316528 w 3592824"/>
              <a:gd name="connsiteY35" fmla="*/ 5487662 h 6505980"/>
              <a:gd name="connsiteX36" fmla="*/ 2281292 w 3592824"/>
              <a:gd name="connsiteY36" fmla="*/ 5660347 h 6505980"/>
              <a:gd name="connsiteX37" fmla="*/ 2254472 w 3592824"/>
              <a:gd name="connsiteY37" fmla="*/ 5669051 h 6505980"/>
              <a:gd name="connsiteX38" fmla="*/ 2243469 w 3592824"/>
              <a:gd name="connsiteY38" fmla="*/ 5622519 h 6505980"/>
              <a:gd name="connsiteX39" fmla="*/ 2276202 w 3592824"/>
              <a:gd name="connsiteY39" fmla="*/ 5518399 h 6505980"/>
              <a:gd name="connsiteX40" fmla="*/ 2277887 w 3592824"/>
              <a:gd name="connsiteY40" fmla="*/ 5401645 h 6505980"/>
              <a:gd name="connsiteX41" fmla="*/ 2265586 w 3592824"/>
              <a:gd name="connsiteY41" fmla="*/ 5272239 h 6505980"/>
              <a:gd name="connsiteX42" fmla="*/ 2226278 w 3592824"/>
              <a:gd name="connsiteY42" fmla="*/ 5142134 h 6505980"/>
              <a:gd name="connsiteX43" fmla="*/ 2167610 w 3592824"/>
              <a:gd name="connsiteY43" fmla="*/ 5005824 h 6505980"/>
              <a:gd name="connsiteX44" fmla="*/ 2094934 w 3592824"/>
              <a:gd name="connsiteY44" fmla="*/ 4873928 h 6505980"/>
              <a:gd name="connsiteX45" fmla="*/ 2004022 w 3592824"/>
              <a:gd name="connsiteY45" fmla="*/ 4747491 h 6505980"/>
              <a:gd name="connsiteX46" fmla="*/ 1897003 w 3592824"/>
              <a:gd name="connsiteY46" fmla="*/ 4628630 h 6505980"/>
              <a:gd name="connsiteX47" fmla="*/ 1786353 w 3592824"/>
              <a:gd name="connsiteY47" fmla="*/ 4521927 h 6505980"/>
              <a:gd name="connsiteX48" fmla="*/ 1718256 w 3592824"/>
              <a:gd name="connsiteY48" fmla="*/ 4469625 h 6505980"/>
              <a:gd name="connsiteX49" fmla="*/ 1664984 w 3592824"/>
              <a:gd name="connsiteY49" fmla="*/ 4416354 h 6505980"/>
              <a:gd name="connsiteX50" fmla="*/ 1610735 w 3592824"/>
              <a:gd name="connsiteY50" fmla="*/ 4377899 h 6505980"/>
              <a:gd name="connsiteX51" fmla="*/ 1556121 w 3592824"/>
              <a:gd name="connsiteY51" fmla="*/ 4343019 h 6505980"/>
              <a:gd name="connsiteX52" fmla="*/ 1496586 w 3592824"/>
              <a:gd name="connsiteY52" fmla="*/ 4326909 h 6505980"/>
              <a:gd name="connsiteX53" fmla="*/ 1424825 w 3592824"/>
              <a:gd name="connsiteY53" fmla="*/ 4611755 h 6505980"/>
              <a:gd name="connsiteX54" fmla="*/ 1341569 w 3592824"/>
              <a:gd name="connsiteY54" fmla="*/ 4877209 h 6505980"/>
              <a:gd name="connsiteX55" fmla="*/ 1246153 w 3592824"/>
              <a:gd name="connsiteY55" fmla="*/ 5146295 h 6505980"/>
              <a:gd name="connsiteX56" fmla="*/ 1133098 w 3592824"/>
              <a:gd name="connsiteY56" fmla="*/ 5409585 h 6505980"/>
              <a:gd name="connsiteX57" fmla="*/ 1002651 w 3592824"/>
              <a:gd name="connsiteY57" fmla="*/ 5687069 h 6505980"/>
              <a:gd name="connsiteX58" fmla="*/ 851621 w 3592824"/>
              <a:gd name="connsiteY58" fmla="*/ 5975542 h 6505980"/>
              <a:gd name="connsiteX59" fmla="*/ 819067 w 3592824"/>
              <a:gd name="connsiteY59" fmla="*/ 6021945 h 6505980"/>
              <a:gd name="connsiteX60" fmla="*/ 782039 w 3592824"/>
              <a:gd name="connsiteY60" fmla="*/ 6094137 h 6505980"/>
              <a:gd name="connsiteX61" fmla="*/ 732689 w 3592824"/>
              <a:gd name="connsiteY61" fmla="*/ 6165853 h 6505980"/>
              <a:gd name="connsiteX62" fmla="*/ 686953 w 3592824"/>
              <a:gd name="connsiteY62" fmla="*/ 6242495 h 6505980"/>
              <a:gd name="connsiteX63" fmla="*/ 633819 w 3592824"/>
              <a:gd name="connsiteY63" fmla="*/ 6322262 h 6505980"/>
              <a:gd name="connsiteX64" fmla="*/ 576894 w 3592824"/>
              <a:gd name="connsiteY64" fmla="*/ 6387714 h 6505980"/>
              <a:gd name="connsiteX65" fmla="*/ 520310 w 3592824"/>
              <a:gd name="connsiteY65" fmla="*/ 6444298 h 6505980"/>
              <a:gd name="connsiteX66" fmla="*/ 461122 w 3592824"/>
              <a:gd name="connsiteY66" fmla="*/ 6486433 h 6505980"/>
              <a:gd name="connsiteX67" fmla="*/ 409611 w 3592824"/>
              <a:gd name="connsiteY67" fmla="*/ 6505980 h 6505980"/>
              <a:gd name="connsiteX68" fmla="*/ 397795 w 3592824"/>
              <a:gd name="connsiteY68" fmla="*/ 6478382 h 6505980"/>
              <a:gd name="connsiteX69" fmla="*/ 580228 w 3592824"/>
              <a:gd name="connsiteY69" fmla="*/ 6260780 h 6505980"/>
              <a:gd name="connsiteX70" fmla="*/ 740291 w 3592824"/>
              <a:gd name="connsiteY70" fmla="*/ 6020812 h 6505980"/>
              <a:gd name="connsiteX71" fmla="*/ 876161 w 3592824"/>
              <a:gd name="connsiteY71" fmla="*/ 5764542 h 6505980"/>
              <a:gd name="connsiteX72" fmla="*/ 983460 w 3592824"/>
              <a:gd name="connsiteY72" fmla="*/ 5511282 h 6505980"/>
              <a:gd name="connsiteX73" fmla="*/ 1071980 w 3592824"/>
              <a:gd name="connsiteY73" fmla="*/ 5262934 h 6505980"/>
              <a:gd name="connsiteX74" fmla="*/ 1108340 w 3592824"/>
              <a:gd name="connsiteY74" fmla="*/ 5079541 h 6505980"/>
              <a:gd name="connsiteX75" fmla="*/ 1121344 w 3592824"/>
              <a:gd name="connsiteY75" fmla="*/ 5084649 h 6505980"/>
              <a:gd name="connsiteX76" fmla="*/ 1125291 w 3592824"/>
              <a:gd name="connsiteY76" fmla="*/ 5080701 h 6505980"/>
              <a:gd name="connsiteX77" fmla="*/ 1124442 w 3592824"/>
              <a:gd name="connsiteY77" fmla="*/ 5071961 h 6505980"/>
              <a:gd name="connsiteX78" fmla="*/ 1122157 w 3592824"/>
              <a:gd name="connsiteY78" fmla="*/ 5065724 h 6505980"/>
              <a:gd name="connsiteX79" fmla="*/ 1117049 w 3592824"/>
              <a:gd name="connsiteY79" fmla="*/ 5052716 h 6505980"/>
              <a:gd name="connsiteX80" fmla="*/ 1122811 w 3592824"/>
              <a:gd name="connsiteY80" fmla="*/ 5042696 h 6505980"/>
              <a:gd name="connsiteX81" fmla="*/ 1122495 w 3592824"/>
              <a:gd name="connsiteY81" fmla="*/ 5034485 h 6505980"/>
              <a:gd name="connsiteX82" fmla="*/ 1124158 w 3592824"/>
              <a:gd name="connsiteY82" fmla="*/ 5024300 h 6505980"/>
              <a:gd name="connsiteX83" fmla="*/ 1120205 w 3592824"/>
              <a:gd name="connsiteY83" fmla="*/ 5028252 h 6505980"/>
              <a:gd name="connsiteX84" fmla="*/ 1122495 w 3592824"/>
              <a:gd name="connsiteY84" fmla="*/ 5034485 h 6505980"/>
              <a:gd name="connsiteX85" fmla="*/ 1108340 w 3592824"/>
              <a:gd name="connsiteY85" fmla="*/ 5079541 h 6505980"/>
              <a:gd name="connsiteX86" fmla="*/ 1019535 w 3592824"/>
              <a:gd name="connsiteY86" fmla="*/ 5061794 h 6505980"/>
              <a:gd name="connsiteX87" fmla="*/ 907867 w 3592824"/>
              <a:gd name="connsiteY87" fmla="*/ 5071187 h 6505980"/>
              <a:gd name="connsiteX88" fmla="*/ 788983 w 3592824"/>
              <a:gd name="connsiteY88" fmla="*/ 5093104 h 6505980"/>
              <a:gd name="connsiteX89" fmla="*/ 658043 w 3592824"/>
              <a:gd name="connsiteY89" fmla="*/ 5134555 h 6505980"/>
              <a:gd name="connsiteX90" fmla="*/ 522026 w 3592824"/>
              <a:gd name="connsiteY90" fmla="*/ 5190653 h 6505980"/>
              <a:gd name="connsiteX91" fmla="*/ 384200 w 3592824"/>
              <a:gd name="connsiteY91" fmla="*/ 5252843 h 6505980"/>
              <a:gd name="connsiteX92" fmla="*/ 249344 w 3592824"/>
              <a:gd name="connsiteY92" fmla="*/ 5325897 h 6505980"/>
              <a:gd name="connsiteX93" fmla="*/ 120569 w 3592824"/>
              <a:gd name="connsiteY93" fmla="*/ 5397133 h 6505980"/>
              <a:gd name="connsiteX94" fmla="*/ 0 w 3592824"/>
              <a:gd name="connsiteY94" fmla="*/ 5468693 h 6505980"/>
              <a:gd name="connsiteX95" fmla="*/ 124698 w 3592824"/>
              <a:gd name="connsiteY95" fmla="*/ 5335477 h 6505980"/>
              <a:gd name="connsiteX96" fmla="*/ 246734 w 3592824"/>
              <a:gd name="connsiteY96" fmla="*/ 5221959 h 6505980"/>
              <a:gd name="connsiteX97" fmla="*/ 376856 w 3592824"/>
              <a:gd name="connsiteY97" fmla="*/ 5132327 h 6505980"/>
              <a:gd name="connsiteX98" fmla="*/ 515500 w 3592824"/>
              <a:gd name="connsiteY98" fmla="*/ 5051213 h 6505980"/>
              <a:gd name="connsiteX99" fmla="*/ 659408 w 3592824"/>
              <a:gd name="connsiteY99" fmla="*/ 4987219 h 6505980"/>
              <a:gd name="connsiteX100" fmla="*/ 820898 w 3592824"/>
              <a:gd name="connsiteY100" fmla="*/ 4940794 h 6505980"/>
              <a:gd name="connsiteX101" fmla="*/ 1181074 w 3592824"/>
              <a:gd name="connsiteY101" fmla="*/ 4846988 h 6505980"/>
              <a:gd name="connsiteX102" fmla="*/ 1226539 w 3592824"/>
              <a:gd name="connsiteY102" fmla="*/ 4526635 h 6505980"/>
              <a:gd name="connsiteX103" fmla="*/ 1248314 w 3592824"/>
              <a:gd name="connsiteY103" fmla="*/ 4207589 h 6505980"/>
              <a:gd name="connsiteX104" fmla="*/ 1246367 w 3592824"/>
              <a:gd name="connsiteY104" fmla="*/ 3884569 h 6505980"/>
              <a:gd name="connsiteX105" fmla="*/ 1230789 w 3592824"/>
              <a:gd name="connsiteY105" fmla="*/ 3690675 h 6505980"/>
              <a:gd name="connsiteX106" fmla="*/ 1162613 w 3592824"/>
              <a:gd name="connsiteY106" fmla="*/ 3672408 h 6505980"/>
              <a:gd name="connsiteX107" fmla="*/ 1267627 w 3592824"/>
              <a:gd name="connsiteY107" fmla="*/ 3672408 h 6505980"/>
              <a:gd name="connsiteX108" fmla="*/ 1267627 w 3592824"/>
              <a:gd name="connsiteY108" fmla="*/ 2636174 h 6505980"/>
              <a:gd name="connsiteX109" fmla="*/ 1457972 w 3592824"/>
              <a:gd name="connsiteY109" fmla="*/ 2766635 h 6505980"/>
              <a:gd name="connsiteX110" fmla="*/ 1914541 w 3592824"/>
              <a:gd name="connsiteY110" fmla="*/ 1815401 h 6505980"/>
              <a:gd name="connsiteX111" fmla="*/ 1759871 w 3592824"/>
              <a:gd name="connsiteY111" fmla="*/ 1626771 h 6505980"/>
              <a:gd name="connsiteX112" fmla="*/ 1630255 w 3592824"/>
              <a:gd name="connsiteY112" fmla="*/ 1432944 h 6505980"/>
              <a:gd name="connsiteX113" fmla="*/ 1533657 w 3592824"/>
              <a:gd name="connsiteY113" fmla="*/ 1245834 h 6505980"/>
              <a:gd name="connsiteX114" fmla="*/ 1466898 w 3592824"/>
              <a:gd name="connsiteY114" fmla="*/ 1057506 h 6505980"/>
              <a:gd name="connsiteX115" fmla="*/ 1428386 w 3592824"/>
              <a:gd name="connsiteY115" fmla="*/ 871911 h 6505980"/>
              <a:gd name="connsiteX116" fmla="*/ 1418926 w 3592824"/>
              <a:gd name="connsiteY116" fmla="*/ 698165 h 6505980"/>
              <a:gd name="connsiteX117" fmla="*/ 1438518 w 3592824"/>
              <a:gd name="connsiteY117" fmla="*/ 529931 h 6505980"/>
              <a:gd name="connsiteX118" fmla="*/ 1487966 w 3592824"/>
              <a:gd name="connsiteY118" fmla="*/ 373157 h 6505980"/>
              <a:gd name="connsiteX119" fmla="*/ 1562109 w 3592824"/>
              <a:gd name="connsiteY119" fmla="*/ 234344 h 6505980"/>
              <a:gd name="connsiteX120" fmla="*/ 1590347 w 3592824"/>
              <a:gd name="connsiteY120" fmla="*/ 233909 h 6505980"/>
              <a:gd name="connsiteX121" fmla="*/ 1590423 w 3592824"/>
              <a:gd name="connsiteY121" fmla="*/ 276688 h 6505980"/>
              <a:gd name="connsiteX122" fmla="*/ 1534480 w 3592824"/>
              <a:gd name="connsiteY122" fmla="*/ 357380 h 6505980"/>
              <a:gd name="connsiteX123" fmla="*/ 1506010 w 3592824"/>
              <a:gd name="connsiteY123" fmla="*/ 457037 h 6505980"/>
              <a:gd name="connsiteX124" fmla="*/ 1488317 w 3592824"/>
              <a:gd name="connsiteY124" fmla="*/ 571212 h 6505980"/>
              <a:gd name="connsiteX125" fmla="*/ 1496884 w 3592824"/>
              <a:gd name="connsiteY125" fmla="*/ 693061 h 6505980"/>
              <a:gd name="connsiteX126" fmla="*/ 1522975 w 3592824"/>
              <a:gd name="connsiteY126" fmla="*/ 825308 h 6505980"/>
              <a:gd name="connsiteX127" fmla="*/ 1563776 w 3592824"/>
              <a:gd name="connsiteY127" fmla="*/ 957444 h 6505980"/>
              <a:gd name="connsiteX128" fmla="*/ 1623676 w 3592824"/>
              <a:gd name="connsiteY128" fmla="*/ 1089683 h 6505980"/>
              <a:gd name="connsiteX129" fmla="*/ 1701073 w 3592824"/>
              <a:gd name="connsiteY129" fmla="*/ 1219640 h 6505980"/>
              <a:gd name="connsiteX130" fmla="*/ 1784824 w 3592824"/>
              <a:gd name="connsiteY130" fmla="*/ 1340138 h 6505980"/>
              <a:gd name="connsiteX131" fmla="*/ 1839433 w 3592824"/>
              <a:gd name="connsiteY131" fmla="*/ 1402829 h 6505980"/>
              <a:gd name="connsiteX132" fmla="*/ 1879314 w 3592824"/>
              <a:gd name="connsiteY132" fmla="*/ 1462471 h 6505980"/>
              <a:gd name="connsiteX133" fmla="*/ 1923557 w 3592824"/>
              <a:gd name="connsiteY133" fmla="*/ 1509661 h 6505980"/>
              <a:gd name="connsiteX134" fmla="*/ 1968977 w 3592824"/>
              <a:gd name="connsiteY134" fmla="*/ 1553881 h 6505980"/>
              <a:gd name="connsiteX135" fmla="*/ 2023524 w 3592824"/>
              <a:gd name="connsiteY135" fmla="*/ 1583302 h 6505980"/>
              <a:gd name="connsiteX136" fmla="*/ 2159168 w 3592824"/>
              <a:gd name="connsiteY136" fmla="*/ 1357898 h 6505980"/>
              <a:gd name="connsiteX137" fmla="*/ 2301613 w 3592824"/>
              <a:gd name="connsiteY137" fmla="*/ 1152134 h 6505980"/>
              <a:gd name="connsiteX138" fmla="*/ 2456786 w 3592824"/>
              <a:gd name="connsiteY138" fmla="*/ 946442 h 6505980"/>
              <a:gd name="connsiteX139" fmla="*/ 2627883 w 3592824"/>
              <a:gd name="connsiteY139" fmla="*/ 750343 h 6505980"/>
              <a:gd name="connsiteX140" fmla="*/ 2819251 w 3592824"/>
              <a:gd name="connsiteY140" fmla="*/ 546637 h 6505980"/>
              <a:gd name="connsiteX141" fmla="*/ 3033293 w 3592824"/>
              <a:gd name="connsiteY141" fmla="*/ 338904 h 6505980"/>
              <a:gd name="connsiteX142" fmla="*/ 3075801 w 3592824"/>
              <a:gd name="connsiteY142" fmla="*/ 307656 h 6505980"/>
              <a:gd name="connsiteX143" fmla="*/ 3128615 w 3592824"/>
              <a:gd name="connsiteY143" fmla="*/ 255470 h 6505980"/>
              <a:gd name="connsiteX144" fmla="*/ 3193373 w 3592824"/>
              <a:gd name="connsiteY144" fmla="*/ 206920 h 6505980"/>
              <a:gd name="connsiteX145" fmla="*/ 3255727 w 3592824"/>
              <a:gd name="connsiteY145" fmla="*/ 153199 h 6505980"/>
              <a:gd name="connsiteX146" fmla="*/ 3326038 w 3592824"/>
              <a:gd name="connsiteY146" fmla="*/ 98736 h 6505980"/>
              <a:gd name="connsiteX147" fmla="*/ 3396772 w 3592824"/>
              <a:gd name="connsiteY147" fmla="*/ 57544 h 6505980"/>
              <a:gd name="connsiteX148" fmla="*/ 3465132 w 3592824"/>
              <a:gd name="connsiteY148" fmla="*/ 23864 h 6505980"/>
              <a:gd name="connsiteX149" fmla="*/ 3532718 w 3592824"/>
              <a:gd name="connsiteY149" fmla="*/ 3259 h 6505980"/>
              <a:gd name="connsiteX150" fmla="*/ 3587603 w 3592824"/>
              <a:gd name="connsiteY150"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552886 w 3592824"/>
              <a:gd name="connsiteY16" fmla="*/ 1080667 h 6505980"/>
              <a:gd name="connsiteX17" fmla="*/ 2576278 w 3592824"/>
              <a:gd name="connsiteY17" fmla="*/ 1039803 h 6505980"/>
              <a:gd name="connsiteX18" fmla="*/ 2451696 w 3592824"/>
              <a:gd name="connsiteY18" fmla="*/ 1220120 h 6505980"/>
              <a:gd name="connsiteX19" fmla="*/ 2333617 w 3592824"/>
              <a:gd name="connsiteY19" fmla="*/ 1482858 h 6505980"/>
              <a:gd name="connsiteX20" fmla="*/ 2239019 w 3592824"/>
              <a:gd name="connsiteY20" fmla="*/ 1750687 h 6505980"/>
              <a:gd name="connsiteX21" fmla="*/ 2166716 w 3592824"/>
              <a:gd name="connsiteY21" fmla="*/ 2028149 h 6505980"/>
              <a:gd name="connsiteX22" fmla="*/ 2138696 w 3592824"/>
              <a:gd name="connsiteY22" fmla="*/ 2191021 h 6505980"/>
              <a:gd name="connsiteX23" fmla="*/ 1708453 w 3592824"/>
              <a:gd name="connsiteY23" fmla="*/ 2932299 h 6505980"/>
              <a:gd name="connsiteX24" fmla="*/ 1722817 w 3592824"/>
              <a:gd name="connsiteY24" fmla="*/ 3822513 h 6505980"/>
              <a:gd name="connsiteX25" fmla="*/ 1536952 w 3592824"/>
              <a:gd name="connsiteY25" fmla="*/ 3772714 h 6505980"/>
              <a:gd name="connsiteX26" fmla="*/ 1541206 w 3592824"/>
              <a:gd name="connsiteY26" fmla="*/ 4042551 h 6505980"/>
              <a:gd name="connsiteX27" fmla="*/ 1736905 w 3592824"/>
              <a:gd name="connsiteY27" fmla="*/ 4202721 h 6505980"/>
              <a:gd name="connsiteX28" fmla="*/ 1910038 w 3592824"/>
              <a:gd name="connsiteY28" fmla="*/ 4375859 h 6505980"/>
              <a:gd name="connsiteX29" fmla="*/ 2049967 w 3592824"/>
              <a:gd name="connsiteY29" fmla="*/ 4551312 h 6505980"/>
              <a:gd name="connsiteX30" fmla="*/ 2161751 w 3592824"/>
              <a:gd name="connsiteY30" fmla="*/ 4736795 h 6505980"/>
              <a:gd name="connsiteX31" fmla="*/ 2245901 w 3592824"/>
              <a:gd name="connsiteY31" fmla="*/ 4927533 h 6505980"/>
              <a:gd name="connsiteX32" fmla="*/ 2299319 w 3592824"/>
              <a:gd name="connsiteY32" fmla="*/ 5113852 h 6505980"/>
              <a:gd name="connsiteX33" fmla="*/ 2323619 w 3592824"/>
              <a:gd name="connsiteY33" fmla="*/ 5302637 h 6505980"/>
              <a:gd name="connsiteX34" fmla="*/ 2316528 w 3592824"/>
              <a:gd name="connsiteY34" fmla="*/ 5487662 h 6505980"/>
              <a:gd name="connsiteX35" fmla="*/ 2281292 w 3592824"/>
              <a:gd name="connsiteY35" fmla="*/ 5660347 h 6505980"/>
              <a:gd name="connsiteX36" fmla="*/ 2254472 w 3592824"/>
              <a:gd name="connsiteY36" fmla="*/ 5669051 h 6505980"/>
              <a:gd name="connsiteX37" fmla="*/ 2243469 w 3592824"/>
              <a:gd name="connsiteY37" fmla="*/ 5622519 h 6505980"/>
              <a:gd name="connsiteX38" fmla="*/ 2276202 w 3592824"/>
              <a:gd name="connsiteY38" fmla="*/ 5518399 h 6505980"/>
              <a:gd name="connsiteX39" fmla="*/ 2277887 w 3592824"/>
              <a:gd name="connsiteY39" fmla="*/ 5401645 h 6505980"/>
              <a:gd name="connsiteX40" fmla="*/ 2265586 w 3592824"/>
              <a:gd name="connsiteY40" fmla="*/ 5272239 h 6505980"/>
              <a:gd name="connsiteX41" fmla="*/ 2226278 w 3592824"/>
              <a:gd name="connsiteY41" fmla="*/ 5142134 h 6505980"/>
              <a:gd name="connsiteX42" fmla="*/ 2167610 w 3592824"/>
              <a:gd name="connsiteY42" fmla="*/ 5005824 h 6505980"/>
              <a:gd name="connsiteX43" fmla="*/ 2094934 w 3592824"/>
              <a:gd name="connsiteY43" fmla="*/ 4873928 h 6505980"/>
              <a:gd name="connsiteX44" fmla="*/ 2004022 w 3592824"/>
              <a:gd name="connsiteY44" fmla="*/ 4747491 h 6505980"/>
              <a:gd name="connsiteX45" fmla="*/ 1897003 w 3592824"/>
              <a:gd name="connsiteY45" fmla="*/ 4628630 h 6505980"/>
              <a:gd name="connsiteX46" fmla="*/ 1786353 w 3592824"/>
              <a:gd name="connsiteY46" fmla="*/ 4521927 h 6505980"/>
              <a:gd name="connsiteX47" fmla="*/ 1718256 w 3592824"/>
              <a:gd name="connsiteY47" fmla="*/ 4469625 h 6505980"/>
              <a:gd name="connsiteX48" fmla="*/ 1664984 w 3592824"/>
              <a:gd name="connsiteY48" fmla="*/ 4416354 h 6505980"/>
              <a:gd name="connsiteX49" fmla="*/ 1610735 w 3592824"/>
              <a:gd name="connsiteY49" fmla="*/ 4377899 h 6505980"/>
              <a:gd name="connsiteX50" fmla="*/ 1556121 w 3592824"/>
              <a:gd name="connsiteY50" fmla="*/ 4343019 h 6505980"/>
              <a:gd name="connsiteX51" fmla="*/ 1496586 w 3592824"/>
              <a:gd name="connsiteY51" fmla="*/ 4326909 h 6505980"/>
              <a:gd name="connsiteX52" fmla="*/ 1424825 w 3592824"/>
              <a:gd name="connsiteY52" fmla="*/ 4611755 h 6505980"/>
              <a:gd name="connsiteX53" fmla="*/ 1341569 w 3592824"/>
              <a:gd name="connsiteY53" fmla="*/ 4877209 h 6505980"/>
              <a:gd name="connsiteX54" fmla="*/ 1246153 w 3592824"/>
              <a:gd name="connsiteY54" fmla="*/ 5146295 h 6505980"/>
              <a:gd name="connsiteX55" fmla="*/ 1133098 w 3592824"/>
              <a:gd name="connsiteY55" fmla="*/ 5409585 h 6505980"/>
              <a:gd name="connsiteX56" fmla="*/ 1002651 w 3592824"/>
              <a:gd name="connsiteY56" fmla="*/ 5687069 h 6505980"/>
              <a:gd name="connsiteX57" fmla="*/ 851621 w 3592824"/>
              <a:gd name="connsiteY57" fmla="*/ 5975542 h 6505980"/>
              <a:gd name="connsiteX58" fmla="*/ 819067 w 3592824"/>
              <a:gd name="connsiteY58" fmla="*/ 6021945 h 6505980"/>
              <a:gd name="connsiteX59" fmla="*/ 782039 w 3592824"/>
              <a:gd name="connsiteY59" fmla="*/ 6094137 h 6505980"/>
              <a:gd name="connsiteX60" fmla="*/ 732689 w 3592824"/>
              <a:gd name="connsiteY60" fmla="*/ 6165853 h 6505980"/>
              <a:gd name="connsiteX61" fmla="*/ 686953 w 3592824"/>
              <a:gd name="connsiteY61" fmla="*/ 6242495 h 6505980"/>
              <a:gd name="connsiteX62" fmla="*/ 633819 w 3592824"/>
              <a:gd name="connsiteY62" fmla="*/ 6322262 h 6505980"/>
              <a:gd name="connsiteX63" fmla="*/ 576894 w 3592824"/>
              <a:gd name="connsiteY63" fmla="*/ 6387714 h 6505980"/>
              <a:gd name="connsiteX64" fmla="*/ 520310 w 3592824"/>
              <a:gd name="connsiteY64" fmla="*/ 6444298 h 6505980"/>
              <a:gd name="connsiteX65" fmla="*/ 461122 w 3592824"/>
              <a:gd name="connsiteY65" fmla="*/ 6486433 h 6505980"/>
              <a:gd name="connsiteX66" fmla="*/ 409611 w 3592824"/>
              <a:gd name="connsiteY66" fmla="*/ 6505980 h 6505980"/>
              <a:gd name="connsiteX67" fmla="*/ 397795 w 3592824"/>
              <a:gd name="connsiteY67" fmla="*/ 6478382 h 6505980"/>
              <a:gd name="connsiteX68" fmla="*/ 580228 w 3592824"/>
              <a:gd name="connsiteY68" fmla="*/ 6260780 h 6505980"/>
              <a:gd name="connsiteX69" fmla="*/ 740291 w 3592824"/>
              <a:gd name="connsiteY69" fmla="*/ 6020812 h 6505980"/>
              <a:gd name="connsiteX70" fmla="*/ 876161 w 3592824"/>
              <a:gd name="connsiteY70" fmla="*/ 5764542 h 6505980"/>
              <a:gd name="connsiteX71" fmla="*/ 983460 w 3592824"/>
              <a:gd name="connsiteY71" fmla="*/ 5511282 h 6505980"/>
              <a:gd name="connsiteX72" fmla="*/ 1071980 w 3592824"/>
              <a:gd name="connsiteY72" fmla="*/ 5262934 h 6505980"/>
              <a:gd name="connsiteX73" fmla="*/ 1108340 w 3592824"/>
              <a:gd name="connsiteY73" fmla="*/ 5079541 h 6505980"/>
              <a:gd name="connsiteX74" fmla="*/ 1121344 w 3592824"/>
              <a:gd name="connsiteY74" fmla="*/ 5084649 h 6505980"/>
              <a:gd name="connsiteX75" fmla="*/ 1125291 w 3592824"/>
              <a:gd name="connsiteY75" fmla="*/ 5080701 h 6505980"/>
              <a:gd name="connsiteX76" fmla="*/ 1124442 w 3592824"/>
              <a:gd name="connsiteY76" fmla="*/ 5071961 h 6505980"/>
              <a:gd name="connsiteX77" fmla="*/ 1122157 w 3592824"/>
              <a:gd name="connsiteY77" fmla="*/ 5065724 h 6505980"/>
              <a:gd name="connsiteX78" fmla="*/ 1117049 w 3592824"/>
              <a:gd name="connsiteY78" fmla="*/ 5052716 h 6505980"/>
              <a:gd name="connsiteX79" fmla="*/ 1122811 w 3592824"/>
              <a:gd name="connsiteY79" fmla="*/ 5042696 h 6505980"/>
              <a:gd name="connsiteX80" fmla="*/ 1122495 w 3592824"/>
              <a:gd name="connsiteY80" fmla="*/ 5034485 h 6505980"/>
              <a:gd name="connsiteX81" fmla="*/ 1124158 w 3592824"/>
              <a:gd name="connsiteY81" fmla="*/ 5024300 h 6505980"/>
              <a:gd name="connsiteX82" fmla="*/ 1120205 w 3592824"/>
              <a:gd name="connsiteY82" fmla="*/ 5028252 h 6505980"/>
              <a:gd name="connsiteX83" fmla="*/ 1122495 w 3592824"/>
              <a:gd name="connsiteY83" fmla="*/ 5034485 h 6505980"/>
              <a:gd name="connsiteX84" fmla="*/ 1108340 w 3592824"/>
              <a:gd name="connsiteY84" fmla="*/ 5079541 h 6505980"/>
              <a:gd name="connsiteX85" fmla="*/ 1019535 w 3592824"/>
              <a:gd name="connsiteY85" fmla="*/ 5061794 h 6505980"/>
              <a:gd name="connsiteX86" fmla="*/ 907867 w 3592824"/>
              <a:gd name="connsiteY86" fmla="*/ 5071187 h 6505980"/>
              <a:gd name="connsiteX87" fmla="*/ 788983 w 3592824"/>
              <a:gd name="connsiteY87" fmla="*/ 5093104 h 6505980"/>
              <a:gd name="connsiteX88" fmla="*/ 658043 w 3592824"/>
              <a:gd name="connsiteY88" fmla="*/ 5134555 h 6505980"/>
              <a:gd name="connsiteX89" fmla="*/ 522026 w 3592824"/>
              <a:gd name="connsiteY89" fmla="*/ 5190653 h 6505980"/>
              <a:gd name="connsiteX90" fmla="*/ 384200 w 3592824"/>
              <a:gd name="connsiteY90" fmla="*/ 5252843 h 6505980"/>
              <a:gd name="connsiteX91" fmla="*/ 249344 w 3592824"/>
              <a:gd name="connsiteY91" fmla="*/ 5325897 h 6505980"/>
              <a:gd name="connsiteX92" fmla="*/ 120569 w 3592824"/>
              <a:gd name="connsiteY92" fmla="*/ 5397133 h 6505980"/>
              <a:gd name="connsiteX93" fmla="*/ 0 w 3592824"/>
              <a:gd name="connsiteY93" fmla="*/ 5468693 h 6505980"/>
              <a:gd name="connsiteX94" fmla="*/ 124698 w 3592824"/>
              <a:gd name="connsiteY94" fmla="*/ 5335477 h 6505980"/>
              <a:gd name="connsiteX95" fmla="*/ 246734 w 3592824"/>
              <a:gd name="connsiteY95" fmla="*/ 5221959 h 6505980"/>
              <a:gd name="connsiteX96" fmla="*/ 376856 w 3592824"/>
              <a:gd name="connsiteY96" fmla="*/ 5132327 h 6505980"/>
              <a:gd name="connsiteX97" fmla="*/ 515500 w 3592824"/>
              <a:gd name="connsiteY97" fmla="*/ 5051213 h 6505980"/>
              <a:gd name="connsiteX98" fmla="*/ 659408 w 3592824"/>
              <a:gd name="connsiteY98" fmla="*/ 4987219 h 6505980"/>
              <a:gd name="connsiteX99" fmla="*/ 820898 w 3592824"/>
              <a:gd name="connsiteY99" fmla="*/ 4940794 h 6505980"/>
              <a:gd name="connsiteX100" fmla="*/ 1181074 w 3592824"/>
              <a:gd name="connsiteY100" fmla="*/ 4846988 h 6505980"/>
              <a:gd name="connsiteX101" fmla="*/ 1226539 w 3592824"/>
              <a:gd name="connsiteY101" fmla="*/ 4526635 h 6505980"/>
              <a:gd name="connsiteX102" fmla="*/ 1248314 w 3592824"/>
              <a:gd name="connsiteY102" fmla="*/ 4207589 h 6505980"/>
              <a:gd name="connsiteX103" fmla="*/ 1246367 w 3592824"/>
              <a:gd name="connsiteY103" fmla="*/ 3884569 h 6505980"/>
              <a:gd name="connsiteX104" fmla="*/ 1230789 w 3592824"/>
              <a:gd name="connsiteY104" fmla="*/ 3690675 h 6505980"/>
              <a:gd name="connsiteX105" fmla="*/ 1162613 w 3592824"/>
              <a:gd name="connsiteY105" fmla="*/ 3672408 h 6505980"/>
              <a:gd name="connsiteX106" fmla="*/ 1267627 w 3592824"/>
              <a:gd name="connsiteY106" fmla="*/ 3672408 h 6505980"/>
              <a:gd name="connsiteX107" fmla="*/ 1267627 w 3592824"/>
              <a:gd name="connsiteY107" fmla="*/ 2636174 h 6505980"/>
              <a:gd name="connsiteX108" fmla="*/ 1457972 w 3592824"/>
              <a:gd name="connsiteY108" fmla="*/ 2766635 h 6505980"/>
              <a:gd name="connsiteX109" fmla="*/ 1914541 w 3592824"/>
              <a:gd name="connsiteY109" fmla="*/ 1815401 h 6505980"/>
              <a:gd name="connsiteX110" fmla="*/ 1759871 w 3592824"/>
              <a:gd name="connsiteY110" fmla="*/ 1626771 h 6505980"/>
              <a:gd name="connsiteX111" fmla="*/ 1630255 w 3592824"/>
              <a:gd name="connsiteY111" fmla="*/ 1432944 h 6505980"/>
              <a:gd name="connsiteX112" fmla="*/ 1533657 w 3592824"/>
              <a:gd name="connsiteY112" fmla="*/ 1245834 h 6505980"/>
              <a:gd name="connsiteX113" fmla="*/ 1466898 w 3592824"/>
              <a:gd name="connsiteY113" fmla="*/ 1057506 h 6505980"/>
              <a:gd name="connsiteX114" fmla="*/ 1428386 w 3592824"/>
              <a:gd name="connsiteY114" fmla="*/ 871911 h 6505980"/>
              <a:gd name="connsiteX115" fmla="*/ 1418926 w 3592824"/>
              <a:gd name="connsiteY115" fmla="*/ 698165 h 6505980"/>
              <a:gd name="connsiteX116" fmla="*/ 1438518 w 3592824"/>
              <a:gd name="connsiteY116" fmla="*/ 529931 h 6505980"/>
              <a:gd name="connsiteX117" fmla="*/ 1487966 w 3592824"/>
              <a:gd name="connsiteY117" fmla="*/ 373157 h 6505980"/>
              <a:gd name="connsiteX118" fmla="*/ 1562109 w 3592824"/>
              <a:gd name="connsiteY118" fmla="*/ 234344 h 6505980"/>
              <a:gd name="connsiteX119" fmla="*/ 1590347 w 3592824"/>
              <a:gd name="connsiteY119" fmla="*/ 233909 h 6505980"/>
              <a:gd name="connsiteX120" fmla="*/ 1590423 w 3592824"/>
              <a:gd name="connsiteY120" fmla="*/ 276688 h 6505980"/>
              <a:gd name="connsiteX121" fmla="*/ 1534480 w 3592824"/>
              <a:gd name="connsiteY121" fmla="*/ 357380 h 6505980"/>
              <a:gd name="connsiteX122" fmla="*/ 1506010 w 3592824"/>
              <a:gd name="connsiteY122" fmla="*/ 457037 h 6505980"/>
              <a:gd name="connsiteX123" fmla="*/ 1488317 w 3592824"/>
              <a:gd name="connsiteY123" fmla="*/ 571212 h 6505980"/>
              <a:gd name="connsiteX124" fmla="*/ 1496884 w 3592824"/>
              <a:gd name="connsiteY124" fmla="*/ 693061 h 6505980"/>
              <a:gd name="connsiteX125" fmla="*/ 1522975 w 3592824"/>
              <a:gd name="connsiteY125" fmla="*/ 825308 h 6505980"/>
              <a:gd name="connsiteX126" fmla="*/ 1563776 w 3592824"/>
              <a:gd name="connsiteY126" fmla="*/ 957444 h 6505980"/>
              <a:gd name="connsiteX127" fmla="*/ 1623676 w 3592824"/>
              <a:gd name="connsiteY127" fmla="*/ 1089683 h 6505980"/>
              <a:gd name="connsiteX128" fmla="*/ 1701073 w 3592824"/>
              <a:gd name="connsiteY128" fmla="*/ 1219640 h 6505980"/>
              <a:gd name="connsiteX129" fmla="*/ 1784824 w 3592824"/>
              <a:gd name="connsiteY129" fmla="*/ 1340138 h 6505980"/>
              <a:gd name="connsiteX130" fmla="*/ 1839433 w 3592824"/>
              <a:gd name="connsiteY130" fmla="*/ 1402829 h 6505980"/>
              <a:gd name="connsiteX131" fmla="*/ 1879314 w 3592824"/>
              <a:gd name="connsiteY131" fmla="*/ 1462471 h 6505980"/>
              <a:gd name="connsiteX132" fmla="*/ 1923557 w 3592824"/>
              <a:gd name="connsiteY132" fmla="*/ 1509661 h 6505980"/>
              <a:gd name="connsiteX133" fmla="*/ 1968977 w 3592824"/>
              <a:gd name="connsiteY133" fmla="*/ 1553881 h 6505980"/>
              <a:gd name="connsiteX134" fmla="*/ 2023524 w 3592824"/>
              <a:gd name="connsiteY134" fmla="*/ 1583302 h 6505980"/>
              <a:gd name="connsiteX135" fmla="*/ 2159168 w 3592824"/>
              <a:gd name="connsiteY135" fmla="*/ 1357898 h 6505980"/>
              <a:gd name="connsiteX136" fmla="*/ 2301613 w 3592824"/>
              <a:gd name="connsiteY136" fmla="*/ 1152134 h 6505980"/>
              <a:gd name="connsiteX137" fmla="*/ 2456786 w 3592824"/>
              <a:gd name="connsiteY137" fmla="*/ 946442 h 6505980"/>
              <a:gd name="connsiteX138" fmla="*/ 2627883 w 3592824"/>
              <a:gd name="connsiteY138" fmla="*/ 750343 h 6505980"/>
              <a:gd name="connsiteX139" fmla="*/ 2819251 w 3592824"/>
              <a:gd name="connsiteY139" fmla="*/ 546637 h 6505980"/>
              <a:gd name="connsiteX140" fmla="*/ 3033293 w 3592824"/>
              <a:gd name="connsiteY140" fmla="*/ 338904 h 6505980"/>
              <a:gd name="connsiteX141" fmla="*/ 3075801 w 3592824"/>
              <a:gd name="connsiteY141" fmla="*/ 307656 h 6505980"/>
              <a:gd name="connsiteX142" fmla="*/ 3128615 w 3592824"/>
              <a:gd name="connsiteY142" fmla="*/ 255470 h 6505980"/>
              <a:gd name="connsiteX143" fmla="*/ 3193373 w 3592824"/>
              <a:gd name="connsiteY143" fmla="*/ 206920 h 6505980"/>
              <a:gd name="connsiteX144" fmla="*/ 3255727 w 3592824"/>
              <a:gd name="connsiteY144" fmla="*/ 153199 h 6505980"/>
              <a:gd name="connsiteX145" fmla="*/ 3326038 w 3592824"/>
              <a:gd name="connsiteY145" fmla="*/ 98736 h 6505980"/>
              <a:gd name="connsiteX146" fmla="*/ 3396772 w 3592824"/>
              <a:gd name="connsiteY146" fmla="*/ 57544 h 6505980"/>
              <a:gd name="connsiteX147" fmla="*/ 3465132 w 3592824"/>
              <a:gd name="connsiteY147" fmla="*/ 23864 h 6505980"/>
              <a:gd name="connsiteX148" fmla="*/ 3532718 w 3592824"/>
              <a:gd name="connsiteY148" fmla="*/ 3259 h 6505980"/>
              <a:gd name="connsiteX149" fmla="*/ 3587603 w 3592824"/>
              <a:gd name="connsiteY149"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576278 w 3592824"/>
              <a:gd name="connsiteY16" fmla="*/ 1039803 h 6505980"/>
              <a:gd name="connsiteX17" fmla="*/ 2451696 w 3592824"/>
              <a:gd name="connsiteY17" fmla="*/ 1220120 h 6505980"/>
              <a:gd name="connsiteX18" fmla="*/ 2333617 w 3592824"/>
              <a:gd name="connsiteY18" fmla="*/ 1482858 h 6505980"/>
              <a:gd name="connsiteX19" fmla="*/ 2239019 w 3592824"/>
              <a:gd name="connsiteY19" fmla="*/ 1750687 h 6505980"/>
              <a:gd name="connsiteX20" fmla="*/ 2166716 w 3592824"/>
              <a:gd name="connsiteY20" fmla="*/ 2028149 h 6505980"/>
              <a:gd name="connsiteX21" fmla="*/ 2138696 w 3592824"/>
              <a:gd name="connsiteY21" fmla="*/ 2191021 h 6505980"/>
              <a:gd name="connsiteX22" fmla="*/ 1708453 w 3592824"/>
              <a:gd name="connsiteY22" fmla="*/ 2932299 h 6505980"/>
              <a:gd name="connsiteX23" fmla="*/ 1722817 w 3592824"/>
              <a:gd name="connsiteY23" fmla="*/ 3822513 h 6505980"/>
              <a:gd name="connsiteX24" fmla="*/ 1536952 w 3592824"/>
              <a:gd name="connsiteY24" fmla="*/ 3772714 h 6505980"/>
              <a:gd name="connsiteX25" fmla="*/ 1541206 w 3592824"/>
              <a:gd name="connsiteY25" fmla="*/ 4042551 h 6505980"/>
              <a:gd name="connsiteX26" fmla="*/ 1736905 w 3592824"/>
              <a:gd name="connsiteY26" fmla="*/ 4202721 h 6505980"/>
              <a:gd name="connsiteX27" fmla="*/ 1910038 w 3592824"/>
              <a:gd name="connsiteY27" fmla="*/ 4375859 h 6505980"/>
              <a:gd name="connsiteX28" fmla="*/ 2049967 w 3592824"/>
              <a:gd name="connsiteY28" fmla="*/ 4551312 h 6505980"/>
              <a:gd name="connsiteX29" fmla="*/ 2161751 w 3592824"/>
              <a:gd name="connsiteY29" fmla="*/ 4736795 h 6505980"/>
              <a:gd name="connsiteX30" fmla="*/ 2245901 w 3592824"/>
              <a:gd name="connsiteY30" fmla="*/ 4927533 h 6505980"/>
              <a:gd name="connsiteX31" fmla="*/ 2299319 w 3592824"/>
              <a:gd name="connsiteY31" fmla="*/ 5113852 h 6505980"/>
              <a:gd name="connsiteX32" fmla="*/ 2323619 w 3592824"/>
              <a:gd name="connsiteY32" fmla="*/ 5302637 h 6505980"/>
              <a:gd name="connsiteX33" fmla="*/ 2316528 w 3592824"/>
              <a:gd name="connsiteY33" fmla="*/ 5487662 h 6505980"/>
              <a:gd name="connsiteX34" fmla="*/ 2281292 w 3592824"/>
              <a:gd name="connsiteY34" fmla="*/ 5660347 h 6505980"/>
              <a:gd name="connsiteX35" fmla="*/ 2254472 w 3592824"/>
              <a:gd name="connsiteY35" fmla="*/ 5669051 h 6505980"/>
              <a:gd name="connsiteX36" fmla="*/ 2243469 w 3592824"/>
              <a:gd name="connsiteY36" fmla="*/ 5622519 h 6505980"/>
              <a:gd name="connsiteX37" fmla="*/ 2276202 w 3592824"/>
              <a:gd name="connsiteY37" fmla="*/ 5518399 h 6505980"/>
              <a:gd name="connsiteX38" fmla="*/ 2277887 w 3592824"/>
              <a:gd name="connsiteY38" fmla="*/ 5401645 h 6505980"/>
              <a:gd name="connsiteX39" fmla="*/ 2265586 w 3592824"/>
              <a:gd name="connsiteY39" fmla="*/ 5272239 h 6505980"/>
              <a:gd name="connsiteX40" fmla="*/ 2226278 w 3592824"/>
              <a:gd name="connsiteY40" fmla="*/ 5142134 h 6505980"/>
              <a:gd name="connsiteX41" fmla="*/ 2167610 w 3592824"/>
              <a:gd name="connsiteY41" fmla="*/ 5005824 h 6505980"/>
              <a:gd name="connsiteX42" fmla="*/ 2094934 w 3592824"/>
              <a:gd name="connsiteY42" fmla="*/ 4873928 h 6505980"/>
              <a:gd name="connsiteX43" fmla="*/ 2004022 w 3592824"/>
              <a:gd name="connsiteY43" fmla="*/ 4747491 h 6505980"/>
              <a:gd name="connsiteX44" fmla="*/ 1897003 w 3592824"/>
              <a:gd name="connsiteY44" fmla="*/ 4628630 h 6505980"/>
              <a:gd name="connsiteX45" fmla="*/ 1786353 w 3592824"/>
              <a:gd name="connsiteY45" fmla="*/ 4521927 h 6505980"/>
              <a:gd name="connsiteX46" fmla="*/ 1718256 w 3592824"/>
              <a:gd name="connsiteY46" fmla="*/ 4469625 h 6505980"/>
              <a:gd name="connsiteX47" fmla="*/ 1664984 w 3592824"/>
              <a:gd name="connsiteY47" fmla="*/ 4416354 h 6505980"/>
              <a:gd name="connsiteX48" fmla="*/ 1610735 w 3592824"/>
              <a:gd name="connsiteY48" fmla="*/ 4377899 h 6505980"/>
              <a:gd name="connsiteX49" fmla="*/ 1556121 w 3592824"/>
              <a:gd name="connsiteY49" fmla="*/ 4343019 h 6505980"/>
              <a:gd name="connsiteX50" fmla="*/ 1496586 w 3592824"/>
              <a:gd name="connsiteY50" fmla="*/ 4326909 h 6505980"/>
              <a:gd name="connsiteX51" fmla="*/ 1424825 w 3592824"/>
              <a:gd name="connsiteY51" fmla="*/ 4611755 h 6505980"/>
              <a:gd name="connsiteX52" fmla="*/ 1341569 w 3592824"/>
              <a:gd name="connsiteY52" fmla="*/ 4877209 h 6505980"/>
              <a:gd name="connsiteX53" fmla="*/ 1246153 w 3592824"/>
              <a:gd name="connsiteY53" fmla="*/ 5146295 h 6505980"/>
              <a:gd name="connsiteX54" fmla="*/ 1133098 w 3592824"/>
              <a:gd name="connsiteY54" fmla="*/ 5409585 h 6505980"/>
              <a:gd name="connsiteX55" fmla="*/ 1002651 w 3592824"/>
              <a:gd name="connsiteY55" fmla="*/ 5687069 h 6505980"/>
              <a:gd name="connsiteX56" fmla="*/ 851621 w 3592824"/>
              <a:gd name="connsiteY56" fmla="*/ 5975542 h 6505980"/>
              <a:gd name="connsiteX57" fmla="*/ 819067 w 3592824"/>
              <a:gd name="connsiteY57" fmla="*/ 6021945 h 6505980"/>
              <a:gd name="connsiteX58" fmla="*/ 782039 w 3592824"/>
              <a:gd name="connsiteY58" fmla="*/ 6094137 h 6505980"/>
              <a:gd name="connsiteX59" fmla="*/ 732689 w 3592824"/>
              <a:gd name="connsiteY59" fmla="*/ 6165853 h 6505980"/>
              <a:gd name="connsiteX60" fmla="*/ 686953 w 3592824"/>
              <a:gd name="connsiteY60" fmla="*/ 6242495 h 6505980"/>
              <a:gd name="connsiteX61" fmla="*/ 633819 w 3592824"/>
              <a:gd name="connsiteY61" fmla="*/ 6322262 h 6505980"/>
              <a:gd name="connsiteX62" fmla="*/ 576894 w 3592824"/>
              <a:gd name="connsiteY62" fmla="*/ 6387714 h 6505980"/>
              <a:gd name="connsiteX63" fmla="*/ 520310 w 3592824"/>
              <a:gd name="connsiteY63" fmla="*/ 6444298 h 6505980"/>
              <a:gd name="connsiteX64" fmla="*/ 461122 w 3592824"/>
              <a:gd name="connsiteY64" fmla="*/ 6486433 h 6505980"/>
              <a:gd name="connsiteX65" fmla="*/ 409611 w 3592824"/>
              <a:gd name="connsiteY65" fmla="*/ 6505980 h 6505980"/>
              <a:gd name="connsiteX66" fmla="*/ 397795 w 3592824"/>
              <a:gd name="connsiteY66" fmla="*/ 6478382 h 6505980"/>
              <a:gd name="connsiteX67" fmla="*/ 580228 w 3592824"/>
              <a:gd name="connsiteY67" fmla="*/ 6260780 h 6505980"/>
              <a:gd name="connsiteX68" fmla="*/ 740291 w 3592824"/>
              <a:gd name="connsiteY68" fmla="*/ 6020812 h 6505980"/>
              <a:gd name="connsiteX69" fmla="*/ 876161 w 3592824"/>
              <a:gd name="connsiteY69" fmla="*/ 5764542 h 6505980"/>
              <a:gd name="connsiteX70" fmla="*/ 983460 w 3592824"/>
              <a:gd name="connsiteY70" fmla="*/ 5511282 h 6505980"/>
              <a:gd name="connsiteX71" fmla="*/ 1071980 w 3592824"/>
              <a:gd name="connsiteY71" fmla="*/ 5262934 h 6505980"/>
              <a:gd name="connsiteX72" fmla="*/ 1108340 w 3592824"/>
              <a:gd name="connsiteY72" fmla="*/ 5079541 h 6505980"/>
              <a:gd name="connsiteX73" fmla="*/ 1121344 w 3592824"/>
              <a:gd name="connsiteY73" fmla="*/ 5084649 h 6505980"/>
              <a:gd name="connsiteX74" fmla="*/ 1125291 w 3592824"/>
              <a:gd name="connsiteY74" fmla="*/ 5080701 h 6505980"/>
              <a:gd name="connsiteX75" fmla="*/ 1124442 w 3592824"/>
              <a:gd name="connsiteY75" fmla="*/ 5071961 h 6505980"/>
              <a:gd name="connsiteX76" fmla="*/ 1122157 w 3592824"/>
              <a:gd name="connsiteY76" fmla="*/ 5065724 h 6505980"/>
              <a:gd name="connsiteX77" fmla="*/ 1117049 w 3592824"/>
              <a:gd name="connsiteY77" fmla="*/ 5052716 h 6505980"/>
              <a:gd name="connsiteX78" fmla="*/ 1122811 w 3592824"/>
              <a:gd name="connsiteY78" fmla="*/ 5042696 h 6505980"/>
              <a:gd name="connsiteX79" fmla="*/ 1122495 w 3592824"/>
              <a:gd name="connsiteY79" fmla="*/ 5034485 h 6505980"/>
              <a:gd name="connsiteX80" fmla="*/ 1124158 w 3592824"/>
              <a:gd name="connsiteY80" fmla="*/ 5024300 h 6505980"/>
              <a:gd name="connsiteX81" fmla="*/ 1120205 w 3592824"/>
              <a:gd name="connsiteY81" fmla="*/ 5028252 h 6505980"/>
              <a:gd name="connsiteX82" fmla="*/ 1122495 w 3592824"/>
              <a:gd name="connsiteY82" fmla="*/ 5034485 h 6505980"/>
              <a:gd name="connsiteX83" fmla="*/ 1108340 w 3592824"/>
              <a:gd name="connsiteY83" fmla="*/ 5079541 h 6505980"/>
              <a:gd name="connsiteX84" fmla="*/ 1019535 w 3592824"/>
              <a:gd name="connsiteY84" fmla="*/ 5061794 h 6505980"/>
              <a:gd name="connsiteX85" fmla="*/ 907867 w 3592824"/>
              <a:gd name="connsiteY85" fmla="*/ 5071187 h 6505980"/>
              <a:gd name="connsiteX86" fmla="*/ 788983 w 3592824"/>
              <a:gd name="connsiteY86" fmla="*/ 5093104 h 6505980"/>
              <a:gd name="connsiteX87" fmla="*/ 658043 w 3592824"/>
              <a:gd name="connsiteY87" fmla="*/ 5134555 h 6505980"/>
              <a:gd name="connsiteX88" fmla="*/ 522026 w 3592824"/>
              <a:gd name="connsiteY88" fmla="*/ 5190653 h 6505980"/>
              <a:gd name="connsiteX89" fmla="*/ 384200 w 3592824"/>
              <a:gd name="connsiteY89" fmla="*/ 5252843 h 6505980"/>
              <a:gd name="connsiteX90" fmla="*/ 249344 w 3592824"/>
              <a:gd name="connsiteY90" fmla="*/ 5325897 h 6505980"/>
              <a:gd name="connsiteX91" fmla="*/ 120569 w 3592824"/>
              <a:gd name="connsiteY91" fmla="*/ 5397133 h 6505980"/>
              <a:gd name="connsiteX92" fmla="*/ 0 w 3592824"/>
              <a:gd name="connsiteY92" fmla="*/ 5468693 h 6505980"/>
              <a:gd name="connsiteX93" fmla="*/ 124698 w 3592824"/>
              <a:gd name="connsiteY93" fmla="*/ 5335477 h 6505980"/>
              <a:gd name="connsiteX94" fmla="*/ 246734 w 3592824"/>
              <a:gd name="connsiteY94" fmla="*/ 5221959 h 6505980"/>
              <a:gd name="connsiteX95" fmla="*/ 376856 w 3592824"/>
              <a:gd name="connsiteY95" fmla="*/ 5132327 h 6505980"/>
              <a:gd name="connsiteX96" fmla="*/ 515500 w 3592824"/>
              <a:gd name="connsiteY96" fmla="*/ 5051213 h 6505980"/>
              <a:gd name="connsiteX97" fmla="*/ 659408 w 3592824"/>
              <a:gd name="connsiteY97" fmla="*/ 4987219 h 6505980"/>
              <a:gd name="connsiteX98" fmla="*/ 820898 w 3592824"/>
              <a:gd name="connsiteY98" fmla="*/ 4940794 h 6505980"/>
              <a:gd name="connsiteX99" fmla="*/ 1181074 w 3592824"/>
              <a:gd name="connsiteY99" fmla="*/ 4846988 h 6505980"/>
              <a:gd name="connsiteX100" fmla="*/ 1226539 w 3592824"/>
              <a:gd name="connsiteY100" fmla="*/ 4526635 h 6505980"/>
              <a:gd name="connsiteX101" fmla="*/ 1248314 w 3592824"/>
              <a:gd name="connsiteY101" fmla="*/ 4207589 h 6505980"/>
              <a:gd name="connsiteX102" fmla="*/ 1246367 w 3592824"/>
              <a:gd name="connsiteY102" fmla="*/ 3884569 h 6505980"/>
              <a:gd name="connsiteX103" fmla="*/ 1230789 w 3592824"/>
              <a:gd name="connsiteY103" fmla="*/ 3690675 h 6505980"/>
              <a:gd name="connsiteX104" fmla="*/ 1162613 w 3592824"/>
              <a:gd name="connsiteY104" fmla="*/ 3672408 h 6505980"/>
              <a:gd name="connsiteX105" fmla="*/ 1267627 w 3592824"/>
              <a:gd name="connsiteY105" fmla="*/ 3672408 h 6505980"/>
              <a:gd name="connsiteX106" fmla="*/ 1267627 w 3592824"/>
              <a:gd name="connsiteY106" fmla="*/ 2636174 h 6505980"/>
              <a:gd name="connsiteX107" fmla="*/ 1457972 w 3592824"/>
              <a:gd name="connsiteY107" fmla="*/ 2766635 h 6505980"/>
              <a:gd name="connsiteX108" fmla="*/ 1914541 w 3592824"/>
              <a:gd name="connsiteY108" fmla="*/ 1815401 h 6505980"/>
              <a:gd name="connsiteX109" fmla="*/ 1759871 w 3592824"/>
              <a:gd name="connsiteY109" fmla="*/ 1626771 h 6505980"/>
              <a:gd name="connsiteX110" fmla="*/ 1630255 w 3592824"/>
              <a:gd name="connsiteY110" fmla="*/ 1432944 h 6505980"/>
              <a:gd name="connsiteX111" fmla="*/ 1533657 w 3592824"/>
              <a:gd name="connsiteY111" fmla="*/ 1245834 h 6505980"/>
              <a:gd name="connsiteX112" fmla="*/ 1466898 w 3592824"/>
              <a:gd name="connsiteY112" fmla="*/ 1057506 h 6505980"/>
              <a:gd name="connsiteX113" fmla="*/ 1428386 w 3592824"/>
              <a:gd name="connsiteY113" fmla="*/ 871911 h 6505980"/>
              <a:gd name="connsiteX114" fmla="*/ 1418926 w 3592824"/>
              <a:gd name="connsiteY114" fmla="*/ 698165 h 6505980"/>
              <a:gd name="connsiteX115" fmla="*/ 1438518 w 3592824"/>
              <a:gd name="connsiteY115" fmla="*/ 529931 h 6505980"/>
              <a:gd name="connsiteX116" fmla="*/ 1487966 w 3592824"/>
              <a:gd name="connsiteY116" fmla="*/ 373157 h 6505980"/>
              <a:gd name="connsiteX117" fmla="*/ 1562109 w 3592824"/>
              <a:gd name="connsiteY117" fmla="*/ 234344 h 6505980"/>
              <a:gd name="connsiteX118" fmla="*/ 1590347 w 3592824"/>
              <a:gd name="connsiteY118" fmla="*/ 233909 h 6505980"/>
              <a:gd name="connsiteX119" fmla="*/ 1590423 w 3592824"/>
              <a:gd name="connsiteY119" fmla="*/ 276688 h 6505980"/>
              <a:gd name="connsiteX120" fmla="*/ 1534480 w 3592824"/>
              <a:gd name="connsiteY120" fmla="*/ 357380 h 6505980"/>
              <a:gd name="connsiteX121" fmla="*/ 1506010 w 3592824"/>
              <a:gd name="connsiteY121" fmla="*/ 457037 h 6505980"/>
              <a:gd name="connsiteX122" fmla="*/ 1488317 w 3592824"/>
              <a:gd name="connsiteY122" fmla="*/ 571212 h 6505980"/>
              <a:gd name="connsiteX123" fmla="*/ 1496884 w 3592824"/>
              <a:gd name="connsiteY123" fmla="*/ 693061 h 6505980"/>
              <a:gd name="connsiteX124" fmla="*/ 1522975 w 3592824"/>
              <a:gd name="connsiteY124" fmla="*/ 825308 h 6505980"/>
              <a:gd name="connsiteX125" fmla="*/ 1563776 w 3592824"/>
              <a:gd name="connsiteY125" fmla="*/ 957444 h 6505980"/>
              <a:gd name="connsiteX126" fmla="*/ 1623676 w 3592824"/>
              <a:gd name="connsiteY126" fmla="*/ 1089683 h 6505980"/>
              <a:gd name="connsiteX127" fmla="*/ 1701073 w 3592824"/>
              <a:gd name="connsiteY127" fmla="*/ 1219640 h 6505980"/>
              <a:gd name="connsiteX128" fmla="*/ 1784824 w 3592824"/>
              <a:gd name="connsiteY128" fmla="*/ 1340138 h 6505980"/>
              <a:gd name="connsiteX129" fmla="*/ 1839433 w 3592824"/>
              <a:gd name="connsiteY129" fmla="*/ 1402829 h 6505980"/>
              <a:gd name="connsiteX130" fmla="*/ 1879314 w 3592824"/>
              <a:gd name="connsiteY130" fmla="*/ 1462471 h 6505980"/>
              <a:gd name="connsiteX131" fmla="*/ 1923557 w 3592824"/>
              <a:gd name="connsiteY131" fmla="*/ 1509661 h 6505980"/>
              <a:gd name="connsiteX132" fmla="*/ 1968977 w 3592824"/>
              <a:gd name="connsiteY132" fmla="*/ 1553881 h 6505980"/>
              <a:gd name="connsiteX133" fmla="*/ 2023524 w 3592824"/>
              <a:gd name="connsiteY133" fmla="*/ 1583302 h 6505980"/>
              <a:gd name="connsiteX134" fmla="*/ 2159168 w 3592824"/>
              <a:gd name="connsiteY134" fmla="*/ 1357898 h 6505980"/>
              <a:gd name="connsiteX135" fmla="*/ 2301613 w 3592824"/>
              <a:gd name="connsiteY135" fmla="*/ 1152134 h 6505980"/>
              <a:gd name="connsiteX136" fmla="*/ 2456786 w 3592824"/>
              <a:gd name="connsiteY136" fmla="*/ 946442 h 6505980"/>
              <a:gd name="connsiteX137" fmla="*/ 2627883 w 3592824"/>
              <a:gd name="connsiteY137" fmla="*/ 750343 h 6505980"/>
              <a:gd name="connsiteX138" fmla="*/ 2819251 w 3592824"/>
              <a:gd name="connsiteY138" fmla="*/ 546637 h 6505980"/>
              <a:gd name="connsiteX139" fmla="*/ 3033293 w 3592824"/>
              <a:gd name="connsiteY139" fmla="*/ 338904 h 6505980"/>
              <a:gd name="connsiteX140" fmla="*/ 3075801 w 3592824"/>
              <a:gd name="connsiteY140" fmla="*/ 307656 h 6505980"/>
              <a:gd name="connsiteX141" fmla="*/ 3128615 w 3592824"/>
              <a:gd name="connsiteY141" fmla="*/ 255470 h 6505980"/>
              <a:gd name="connsiteX142" fmla="*/ 3193373 w 3592824"/>
              <a:gd name="connsiteY142" fmla="*/ 206920 h 6505980"/>
              <a:gd name="connsiteX143" fmla="*/ 3255727 w 3592824"/>
              <a:gd name="connsiteY143" fmla="*/ 153199 h 6505980"/>
              <a:gd name="connsiteX144" fmla="*/ 3326038 w 3592824"/>
              <a:gd name="connsiteY144" fmla="*/ 98736 h 6505980"/>
              <a:gd name="connsiteX145" fmla="*/ 3396772 w 3592824"/>
              <a:gd name="connsiteY145" fmla="*/ 57544 h 6505980"/>
              <a:gd name="connsiteX146" fmla="*/ 3465132 w 3592824"/>
              <a:gd name="connsiteY146" fmla="*/ 23864 h 6505980"/>
              <a:gd name="connsiteX147" fmla="*/ 3532718 w 3592824"/>
              <a:gd name="connsiteY147" fmla="*/ 3259 h 6505980"/>
              <a:gd name="connsiteX148" fmla="*/ 3587603 w 3592824"/>
              <a:gd name="connsiteY148"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548116 w 3592824"/>
              <a:gd name="connsiteY15" fmla="*/ 1083019 h 6505980"/>
              <a:gd name="connsiteX16" fmla="*/ 2451696 w 3592824"/>
              <a:gd name="connsiteY16" fmla="*/ 1220120 h 6505980"/>
              <a:gd name="connsiteX17" fmla="*/ 2333617 w 3592824"/>
              <a:gd name="connsiteY17" fmla="*/ 1482858 h 6505980"/>
              <a:gd name="connsiteX18" fmla="*/ 2239019 w 3592824"/>
              <a:gd name="connsiteY18" fmla="*/ 1750687 h 6505980"/>
              <a:gd name="connsiteX19" fmla="*/ 2166716 w 3592824"/>
              <a:gd name="connsiteY19" fmla="*/ 2028149 h 6505980"/>
              <a:gd name="connsiteX20" fmla="*/ 2138696 w 3592824"/>
              <a:gd name="connsiteY20" fmla="*/ 2191021 h 6505980"/>
              <a:gd name="connsiteX21" fmla="*/ 1708453 w 3592824"/>
              <a:gd name="connsiteY21" fmla="*/ 2932299 h 6505980"/>
              <a:gd name="connsiteX22" fmla="*/ 1722817 w 3592824"/>
              <a:gd name="connsiteY22" fmla="*/ 3822513 h 6505980"/>
              <a:gd name="connsiteX23" fmla="*/ 1536952 w 3592824"/>
              <a:gd name="connsiteY23" fmla="*/ 3772714 h 6505980"/>
              <a:gd name="connsiteX24" fmla="*/ 1541206 w 3592824"/>
              <a:gd name="connsiteY24" fmla="*/ 4042551 h 6505980"/>
              <a:gd name="connsiteX25" fmla="*/ 1736905 w 3592824"/>
              <a:gd name="connsiteY25" fmla="*/ 4202721 h 6505980"/>
              <a:gd name="connsiteX26" fmla="*/ 1910038 w 3592824"/>
              <a:gd name="connsiteY26" fmla="*/ 4375859 h 6505980"/>
              <a:gd name="connsiteX27" fmla="*/ 2049967 w 3592824"/>
              <a:gd name="connsiteY27" fmla="*/ 4551312 h 6505980"/>
              <a:gd name="connsiteX28" fmla="*/ 2161751 w 3592824"/>
              <a:gd name="connsiteY28" fmla="*/ 4736795 h 6505980"/>
              <a:gd name="connsiteX29" fmla="*/ 2245901 w 3592824"/>
              <a:gd name="connsiteY29" fmla="*/ 4927533 h 6505980"/>
              <a:gd name="connsiteX30" fmla="*/ 2299319 w 3592824"/>
              <a:gd name="connsiteY30" fmla="*/ 5113852 h 6505980"/>
              <a:gd name="connsiteX31" fmla="*/ 2323619 w 3592824"/>
              <a:gd name="connsiteY31" fmla="*/ 5302637 h 6505980"/>
              <a:gd name="connsiteX32" fmla="*/ 2316528 w 3592824"/>
              <a:gd name="connsiteY32" fmla="*/ 5487662 h 6505980"/>
              <a:gd name="connsiteX33" fmla="*/ 2281292 w 3592824"/>
              <a:gd name="connsiteY33" fmla="*/ 5660347 h 6505980"/>
              <a:gd name="connsiteX34" fmla="*/ 2254472 w 3592824"/>
              <a:gd name="connsiteY34" fmla="*/ 5669051 h 6505980"/>
              <a:gd name="connsiteX35" fmla="*/ 2243469 w 3592824"/>
              <a:gd name="connsiteY35" fmla="*/ 5622519 h 6505980"/>
              <a:gd name="connsiteX36" fmla="*/ 2276202 w 3592824"/>
              <a:gd name="connsiteY36" fmla="*/ 5518399 h 6505980"/>
              <a:gd name="connsiteX37" fmla="*/ 2277887 w 3592824"/>
              <a:gd name="connsiteY37" fmla="*/ 5401645 h 6505980"/>
              <a:gd name="connsiteX38" fmla="*/ 2265586 w 3592824"/>
              <a:gd name="connsiteY38" fmla="*/ 5272239 h 6505980"/>
              <a:gd name="connsiteX39" fmla="*/ 2226278 w 3592824"/>
              <a:gd name="connsiteY39" fmla="*/ 5142134 h 6505980"/>
              <a:gd name="connsiteX40" fmla="*/ 2167610 w 3592824"/>
              <a:gd name="connsiteY40" fmla="*/ 5005824 h 6505980"/>
              <a:gd name="connsiteX41" fmla="*/ 2094934 w 3592824"/>
              <a:gd name="connsiteY41" fmla="*/ 4873928 h 6505980"/>
              <a:gd name="connsiteX42" fmla="*/ 2004022 w 3592824"/>
              <a:gd name="connsiteY42" fmla="*/ 4747491 h 6505980"/>
              <a:gd name="connsiteX43" fmla="*/ 1897003 w 3592824"/>
              <a:gd name="connsiteY43" fmla="*/ 4628630 h 6505980"/>
              <a:gd name="connsiteX44" fmla="*/ 1786353 w 3592824"/>
              <a:gd name="connsiteY44" fmla="*/ 4521927 h 6505980"/>
              <a:gd name="connsiteX45" fmla="*/ 1718256 w 3592824"/>
              <a:gd name="connsiteY45" fmla="*/ 4469625 h 6505980"/>
              <a:gd name="connsiteX46" fmla="*/ 1664984 w 3592824"/>
              <a:gd name="connsiteY46" fmla="*/ 4416354 h 6505980"/>
              <a:gd name="connsiteX47" fmla="*/ 1610735 w 3592824"/>
              <a:gd name="connsiteY47" fmla="*/ 4377899 h 6505980"/>
              <a:gd name="connsiteX48" fmla="*/ 1556121 w 3592824"/>
              <a:gd name="connsiteY48" fmla="*/ 4343019 h 6505980"/>
              <a:gd name="connsiteX49" fmla="*/ 1496586 w 3592824"/>
              <a:gd name="connsiteY49" fmla="*/ 4326909 h 6505980"/>
              <a:gd name="connsiteX50" fmla="*/ 1424825 w 3592824"/>
              <a:gd name="connsiteY50" fmla="*/ 4611755 h 6505980"/>
              <a:gd name="connsiteX51" fmla="*/ 1341569 w 3592824"/>
              <a:gd name="connsiteY51" fmla="*/ 4877209 h 6505980"/>
              <a:gd name="connsiteX52" fmla="*/ 1246153 w 3592824"/>
              <a:gd name="connsiteY52" fmla="*/ 5146295 h 6505980"/>
              <a:gd name="connsiteX53" fmla="*/ 1133098 w 3592824"/>
              <a:gd name="connsiteY53" fmla="*/ 5409585 h 6505980"/>
              <a:gd name="connsiteX54" fmla="*/ 1002651 w 3592824"/>
              <a:gd name="connsiteY54" fmla="*/ 5687069 h 6505980"/>
              <a:gd name="connsiteX55" fmla="*/ 851621 w 3592824"/>
              <a:gd name="connsiteY55" fmla="*/ 5975542 h 6505980"/>
              <a:gd name="connsiteX56" fmla="*/ 819067 w 3592824"/>
              <a:gd name="connsiteY56" fmla="*/ 6021945 h 6505980"/>
              <a:gd name="connsiteX57" fmla="*/ 782039 w 3592824"/>
              <a:gd name="connsiteY57" fmla="*/ 6094137 h 6505980"/>
              <a:gd name="connsiteX58" fmla="*/ 732689 w 3592824"/>
              <a:gd name="connsiteY58" fmla="*/ 6165853 h 6505980"/>
              <a:gd name="connsiteX59" fmla="*/ 686953 w 3592824"/>
              <a:gd name="connsiteY59" fmla="*/ 6242495 h 6505980"/>
              <a:gd name="connsiteX60" fmla="*/ 633819 w 3592824"/>
              <a:gd name="connsiteY60" fmla="*/ 6322262 h 6505980"/>
              <a:gd name="connsiteX61" fmla="*/ 576894 w 3592824"/>
              <a:gd name="connsiteY61" fmla="*/ 6387714 h 6505980"/>
              <a:gd name="connsiteX62" fmla="*/ 520310 w 3592824"/>
              <a:gd name="connsiteY62" fmla="*/ 6444298 h 6505980"/>
              <a:gd name="connsiteX63" fmla="*/ 461122 w 3592824"/>
              <a:gd name="connsiteY63" fmla="*/ 6486433 h 6505980"/>
              <a:gd name="connsiteX64" fmla="*/ 409611 w 3592824"/>
              <a:gd name="connsiteY64" fmla="*/ 6505980 h 6505980"/>
              <a:gd name="connsiteX65" fmla="*/ 397795 w 3592824"/>
              <a:gd name="connsiteY65" fmla="*/ 6478382 h 6505980"/>
              <a:gd name="connsiteX66" fmla="*/ 580228 w 3592824"/>
              <a:gd name="connsiteY66" fmla="*/ 6260780 h 6505980"/>
              <a:gd name="connsiteX67" fmla="*/ 740291 w 3592824"/>
              <a:gd name="connsiteY67" fmla="*/ 6020812 h 6505980"/>
              <a:gd name="connsiteX68" fmla="*/ 876161 w 3592824"/>
              <a:gd name="connsiteY68" fmla="*/ 5764542 h 6505980"/>
              <a:gd name="connsiteX69" fmla="*/ 983460 w 3592824"/>
              <a:gd name="connsiteY69" fmla="*/ 5511282 h 6505980"/>
              <a:gd name="connsiteX70" fmla="*/ 1071980 w 3592824"/>
              <a:gd name="connsiteY70" fmla="*/ 5262934 h 6505980"/>
              <a:gd name="connsiteX71" fmla="*/ 1108340 w 3592824"/>
              <a:gd name="connsiteY71" fmla="*/ 5079541 h 6505980"/>
              <a:gd name="connsiteX72" fmla="*/ 1121344 w 3592824"/>
              <a:gd name="connsiteY72" fmla="*/ 5084649 h 6505980"/>
              <a:gd name="connsiteX73" fmla="*/ 1125291 w 3592824"/>
              <a:gd name="connsiteY73" fmla="*/ 5080701 h 6505980"/>
              <a:gd name="connsiteX74" fmla="*/ 1124442 w 3592824"/>
              <a:gd name="connsiteY74" fmla="*/ 5071961 h 6505980"/>
              <a:gd name="connsiteX75" fmla="*/ 1122157 w 3592824"/>
              <a:gd name="connsiteY75" fmla="*/ 5065724 h 6505980"/>
              <a:gd name="connsiteX76" fmla="*/ 1117049 w 3592824"/>
              <a:gd name="connsiteY76" fmla="*/ 5052716 h 6505980"/>
              <a:gd name="connsiteX77" fmla="*/ 1122811 w 3592824"/>
              <a:gd name="connsiteY77" fmla="*/ 5042696 h 6505980"/>
              <a:gd name="connsiteX78" fmla="*/ 1122495 w 3592824"/>
              <a:gd name="connsiteY78" fmla="*/ 5034485 h 6505980"/>
              <a:gd name="connsiteX79" fmla="*/ 1124158 w 3592824"/>
              <a:gd name="connsiteY79" fmla="*/ 5024300 h 6505980"/>
              <a:gd name="connsiteX80" fmla="*/ 1120205 w 3592824"/>
              <a:gd name="connsiteY80" fmla="*/ 5028252 h 6505980"/>
              <a:gd name="connsiteX81" fmla="*/ 1122495 w 3592824"/>
              <a:gd name="connsiteY81" fmla="*/ 5034485 h 6505980"/>
              <a:gd name="connsiteX82" fmla="*/ 1108340 w 3592824"/>
              <a:gd name="connsiteY82" fmla="*/ 5079541 h 6505980"/>
              <a:gd name="connsiteX83" fmla="*/ 1019535 w 3592824"/>
              <a:gd name="connsiteY83" fmla="*/ 5061794 h 6505980"/>
              <a:gd name="connsiteX84" fmla="*/ 907867 w 3592824"/>
              <a:gd name="connsiteY84" fmla="*/ 5071187 h 6505980"/>
              <a:gd name="connsiteX85" fmla="*/ 788983 w 3592824"/>
              <a:gd name="connsiteY85" fmla="*/ 5093104 h 6505980"/>
              <a:gd name="connsiteX86" fmla="*/ 658043 w 3592824"/>
              <a:gd name="connsiteY86" fmla="*/ 5134555 h 6505980"/>
              <a:gd name="connsiteX87" fmla="*/ 522026 w 3592824"/>
              <a:gd name="connsiteY87" fmla="*/ 5190653 h 6505980"/>
              <a:gd name="connsiteX88" fmla="*/ 384200 w 3592824"/>
              <a:gd name="connsiteY88" fmla="*/ 5252843 h 6505980"/>
              <a:gd name="connsiteX89" fmla="*/ 249344 w 3592824"/>
              <a:gd name="connsiteY89" fmla="*/ 5325897 h 6505980"/>
              <a:gd name="connsiteX90" fmla="*/ 120569 w 3592824"/>
              <a:gd name="connsiteY90" fmla="*/ 5397133 h 6505980"/>
              <a:gd name="connsiteX91" fmla="*/ 0 w 3592824"/>
              <a:gd name="connsiteY91" fmla="*/ 5468693 h 6505980"/>
              <a:gd name="connsiteX92" fmla="*/ 124698 w 3592824"/>
              <a:gd name="connsiteY92" fmla="*/ 5335477 h 6505980"/>
              <a:gd name="connsiteX93" fmla="*/ 246734 w 3592824"/>
              <a:gd name="connsiteY93" fmla="*/ 5221959 h 6505980"/>
              <a:gd name="connsiteX94" fmla="*/ 376856 w 3592824"/>
              <a:gd name="connsiteY94" fmla="*/ 5132327 h 6505980"/>
              <a:gd name="connsiteX95" fmla="*/ 515500 w 3592824"/>
              <a:gd name="connsiteY95" fmla="*/ 5051213 h 6505980"/>
              <a:gd name="connsiteX96" fmla="*/ 659408 w 3592824"/>
              <a:gd name="connsiteY96" fmla="*/ 4987219 h 6505980"/>
              <a:gd name="connsiteX97" fmla="*/ 820898 w 3592824"/>
              <a:gd name="connsiteY97" fmla="*/ 4940794 h 6505980"/>
              <a:gd name="connsiteX98" fmla="*/ 1181074 w 3592824"/>
              <a:gd name="connsiteY98" fmla="*/ 4846988 h 6505980"/>
              <a:gd name="connsiteX99" fmla="*/ 1226539 w 3592824"/>
              <a:gd name="connsiteY99" fmla="*/ 4526635 h 6505980"/>
              <a:gd name="connsiteX100" fmla="*/ 1248314 w 3592824"/>
              <a:gd name="connsiteY100" fmla="*/ 4207589 h 6505980"/>
              <a:gd name="connsiteX101" fmla="*/ 1246367 w 3592824"/>
              <a:gd name="connsiteY101" fmla="*/ 3884569 h 6505980"/>
              <a:gd name="connsiteX102" fmla="*/ 1230789 w 3592824"/>
              <a:gd name="connsiteY102" fmla="*/ 3690675 h 6505980"/>
              <a:gd name="connsiteX103" fmla="*/ 1162613 w 3592824"/>
              <a:gd name="connsiteY103" fmla="*/ 3672408 h 6505980"/>
              <a:gd name="connsiteX104" fmla="*/ 1267627 w 3592824"/>
              <a:gd name="connsiteY104" fmla="*/ 3672408 h 6505980"/>
              <a:gd name="connsiteX105" fmla="*/ 1267627 w 3592824"/>
              <a:gd name="connsiteY105" fmla="*/ 2636174 h 6505980"/>
              <a:gd name="connsiteX106" fmla="*/ 1457972 w 3592824"/>
              <a:gd name="connsiteY106" fmla="*/ 2766635 h 6505980"/>
              <a:gd name="connsiteX107" fmla="*/ 1914541 w 3592824"/>
              <a:gd name="connsiteY107" fmla="*/ 1815401 h 6505980"/>
              <a:gd name="connsiteX108" fmla="*/ 1759871 w 3592824"/>
              <a:gd name="connsiteY108" fmla="*/ 1626771 h 6505980"/>
              <a:gd name="connsiteX109" fmla="*/ 1630255 w 3592824"/>
              <a:gd name="connsiteY109" fmla="*/ 1432944 h 6505980"/>
              <a:gd name="connsiteX110" fmla="*/ 1533657 w 3592824"/>
              <a:gd name="connsiteY110" fmla="*/ 1245834 h 6505980"/>
              <a:gd name="connsiteX111" fmla="*/ 1466898 w 3592824"/>
              <a:gd name="connsiteY111" fmla="*/ 1057506 h 6505980"/>
              <a:gd name="connsiteX112" fmla="*/ 1428386 w 3592824"/>
              <a:gd name="connsiteY112" fmla="*/ 871911 h 6505980"/>
              <a:gd name="connsiteX113" fmla="*/ 1418926 w 3592824"/>
              <a:gd name="connsiteY113" fmla="*/ 698165 h 6505980"/>
              <a:gd name="connsiteX114" fmla="*/ 1438518 w 3592824"/>
              <a:gd name="connsiteY114" fmla="*/ 529931 h 6505980"/>
              <a:gd name="connsiteX115" fmla="*/ 1487966 w 3592824"/>
              <a:gd name="connsiteY115" fmla="*/ 373157 h 6505980"/>
              <a:gd name="connsiteX116" fmla="*/ 1562109 w 3592824"/>
              <a:gd name="connsiteY116" fmla="*/ 234344 h 6505980"/>
              <a:gd name="connsiteX117" fmla="*/ 1590347 w 3592824"/>
              <a:gd name="connsiteY117" fmla="*/ 233909 h 6505980"/>
              <a:gd name="connsiteX118" fmla="*/ 1590423 w 3592824"/>
              <a:gd name="connsiteY118" fmla="*/ 276688 h 6505980"/>
              <a:gd name="connsiteX119" fmla="*/ 1534480 w 3592824"/>
              <a:gd name="connsiteY119" fmla="*/ 357380 h 6505980"/>
              <a:gd name="connsiteX120" fmla="*/ 1506010 w 3592824"/>
              <a:gd name="connsiteY120" fmla="*/ 457037 h 6505980"/>
              <a:gd name="connsiteX121" fmla="*/ 1488317 w 3592824"/>
              <a:gd name="connsiteY121" fmla="*/ 571212 h 6505980"/>
              <a:gd name="connsiteX122" fmla="*/ 1496884 w 3592824"/>
              <a:gd name="connsiteY122" fmla="*/ 693061 h 6505980"/>
              <a:gd name="connsiteX123" fmla="*/ 1522975 w 3592824"/>
              <a:gd name="connsiteY123" fmla="*/ 825308 h 6505980"/>
              <a:gd name="connsiteX124" fmla="*/ 1563776 w 3592824"/>
              <a:gd name="connsiteY124" fmla="*/ 957444 h 6505980"/>
              <a:gd name="connsiteX125" fmla="*/ 1623676 w 3592824"/>
              <a:gd name="connsiteY125" fmla="*/ 1089683 h 6505980"/>
              <a:gd name="connsiteX126" fmla="*/ 1701073 w 3592824"/>
              <a:gd name="connsiteY126" fmla="*/ 1219640 h 6505980"/>
              <a:gd name="connsiteX127" fmla="*/ 1784824 w 3592824"/>
              <a:gd name="connsiteY127" fmla="*/ 1340138 h 6505980"/>
              <a:gd name="connsiteX128" fmla="*/ 1839433 w 3592824"/>
              <a:gd name="connsiteY128" fmla="*/ 1402829 h 6505980"/>
              <a:gd name="connsiteX129" fmla="*/ 1879314 w 3592824"/>
              <a:gd name="connsiteY129" fmla="*/ 1462471 h 6505980"/>
              <a:gd name="connsiteX130" fmla="*/ 1923557 w 3592824"/>
              <a:gd name="connsiteY130" fmla="*/ 1509661 h 6505980"/>
              <a:gd name="connsiteX131" fmla="*/ 1968977 w 3592824"/>
              <a:gd name="connsiteY131" fmla="*/ 1553881 h 6505980"/>
              <a:gd name="connsiteX132" fmla="*/ 2023524 w 3592824"/>
              <a:gd name="connsiteY132" fmla="*/ 1583302 h 6505980"/>
              <a:gd name="connsiteX133" fmla="*/ 2159168 w 3592824"/>
              <a:gd name="connsiteY133" fmla="*/ 1357898 h 6505980"/>
              <a:gd name="connsiteX134" fmla="*/ 2301613 w 3592824"/>
              <a:gd name="connsiteY134" fmla="*/ 1152134 h 6505980"/>
              <a:gd name="connsiteX135" fmla="*/ 2456786 w 3592824"/>
              <a:gd name="connsiteY135" fmla="*/ 946442 h 6505980"/>
              <a:gd name="connsiteX136" fmla="*/ 2627883 w 3592824"/>
              <a:gd name="connsiteY136" fmla="*/ 750343 h 6505980"/>
              <a:gd name="connsiteX137" fmla="*/ 2819251 w 3592824"/>
              <a:gd name="connsiteY137" fmla="*/ 546637 h 6505980"/>
              <a:gd name="connsiteX138" fmla="*/ 3033293 w 3592824"/>
              <a:gd name="connsiteY138" fmla="*/ 338904 h 6505980"/>
              <a:gd name="connsiteX139" fmla="*/ 3075801 w 3592824"/>
              <a:gd name="connsiteY139" fmla="*/ 307656 h 6505980"/>
              <a:gd name="connsiteX140" fmla="*/ 3128615 w 3592824"/>
              <a:gd name="connsiteY140" fmla="*/ 255470 h 6505980"/>
              <a:gd name="connsiteX141" fmla="*/ 3193373 w 3592824"/>
              <a:gd name="connsiteY141" fmla="*/ 206920 h 6505980"/>
              <a:gd name="connsiteX142" fmla="*/ 3255727 w 3592824"/>
              <a:gd name="connsiteY142" fmla="*/ 153199 h 6505980"/>
              <a:gd name="connsiteX143" fmla="*/ 3326038 w 3592824"/>
              <a:gd name="connsiteY143" fmla="*/ 98736 h 6505980"/>
              <a:gd name="connsiteX144" fmla="*/ 3396772 w 3592824"/>
              <a:gd name="connsiteY144" fmla="*/ 57544 h 6505980"/>
              <a:gd name="connsiteX145" fmla="*/ 3465132 w 3592824"/>
              <a:gd name="connsiteY145" fmla="*/ 23864 h 6505980"/>
              <a:gd name="connsiteX146" fmla="*/ 3532718 w 3592824"/>
              <a:gd name="connsiteY146" fmla="*/ 3259 h 6505980"/>
              <a:gd name="connsiteX147" fmla="*/ 3587603 w 3592824"/>
              <a:gd name="connsiteY147"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552081 w 3592824"/>
              <a:gd name="connsiteY14" fmla="*/ 1074723 h 6505980"/>
              <a:gd name="connsiteX15" fmla="*/ 2451696 w 3592824"/>
              <a:gd name="connsiteY15" fmla="*/ 1220120 h 6505980"/>
              <a:gd name="connsiteX16" fmla="*/ 2333617 w 3592824"/>
              <a:gd name="connsiteY16" fmla="*/ 1482858 h 6505980"/>
              <a:gd name="connsiteX17" fmla="*/ 2239019 w 3592824"/>
              <a:gd name="connsiteY17" fmla="*/ 1750687 h 6505980"/>
              <a:gd name="connsiteX18" fmla="*/ 2166716 w 3592824"/>
              <a:gd name="connsiteY18" fmla="*/ 2028149 h 6505980"/>
              <a:gd name="connsiteX19" fmla="*/ 2138696 w 3592824"/>
              <a:gd name="connsiteY19" fmla="*/ 2191021 h 6505980"/>
              <a:gd name="connsiteX20" fmla="*/ 1708453 w 3592824"/>
              <a:gd name="connsiteY20" fmla="*/ 2932299 h 6505980"/>
              <a:gd name="connsiteX21" fmla="*/ 1722817 w 3592824"/>
              <a:gd name="connsiteY21" fmla="*/ 3822513 h 6505980"/>
              <a:gd name="connsiteX22" fmla="*/ 1536952 w 3592824"/>
              <a:gd name="connsiteY22" fmla="*/ 3772714 h 6505980"/>
              <a:gd name="connsiteX23" fmla="*/ 1541206 w 3592824"/>
              <a:gd name="connsiteY23" fmla="*/ 4042551 h 6505980"/>
              <a:gd name="connsiteX24" fmla="*/ 1736905 w 3592824"/>
              <a:gd name="connsiteY24" fmla="*/ 4202721 h 6505980"/>
              <a:gd name="connsiteX25" fmla="*/ 1910038 w 3592824"/>
              <a:gd name="connsiteY25" fmla="*/ 4375859 h 6505980"/>
              <a:gd name="connsiteX26" fmla="*/ 2049967 w 3592824"/>
              <a:gd name="connsiteY26" fmla="*/ 4551312 h 6505980"/>
              <a:gd name="connsiteX27" fmla="*/ 2161751 w 3592824"/>
              <a:gd name="connsiteY27" fmla="*/ 4736795 h 6505980"/>
              <a:gd name="connsiteX28" fmla="*/ 2245901 w 3592824"/>
              <a:gd name="connsiteY28" fmla="*/ 4927533 h 6505980"/>
              <a:gd name="connsiteX29" fmla="*/ 2299319 w 3592824"/>
              <a:gd name="connsiteY29" fmla="*/ 5113852 h 6505980"/>
              <a:gd name="connsiteX30" fmla="*/ 2323619 w 3592824"/>
              <a:gd name="connsiteY30" fmla="*/ 5302637 h 6505980"/>
              <a:gd name="connsiteX31" fmla="*/ 2316528 w 3592824"/>
              <a:gd name="connsiteY31" fmla="*/ 5487662 h 6505980"/>
              <a:gd name="connsiteX32" fmla="*/ 2281292 w 3592824"/>
              <a:gd name="connsiteY32" fmla="*/ 5660347 h 6505980"/>
              <a:gd name="connsiteX33" fmla="*/ 2254472 w 3592824"/>
              <a:gd name="connsiteY33" fmla="*/ 5669051 h 6505980"/>
              <a:gd name="connsiteX34" fmla="*/ 2243469 w 3592824"/>
              <a:gd name="connsiteY34" fmla="*/ 5622519 h 6505980"/>
              <a:gd name="connsiteX35" fmla="*/ 2276202 w 3592824"/>
              <a:gd name="connsiteY35" fmla="*/ 5518399 h 6505980"/>
              <a:gd name="connsiteX36" fmla="*/ 2277887 w 3592824"/>
              <a:gd name="connsiteY36" fmla="*/ 5401645 h 6505980"/>
              <a:gd name="connsiteX37" fmla="*/ 2265586 w 3592824"/>
              <a:gd name="connsiteY37" fmla="*/ 5272239 h 6505980"/>
              <a:gd name="connsiteX38" fmla="*/ 2226278 w 3592824"/>
              <a:gd name="connsiteY38" fmla="*/ 5142134 h 6505980"/>
              <a:gd name="connsiteX39" fmla="*/ 2167610 w 3592824"/>
              <a:gd name="connsiteY39" fmla="*/ 5005824 h 6505980"/>
              <a:gd name="connsiteX40" fmla="*/ 2094934 w 3592824"/>
              <a:gd name="connsiteY40" fmla="*/ 4873928 h 6505980"/>
              <a:gd name="connsiteX41" fmla="*/ 2004022 w 3592824"/>
              <a:gd name="connsiteY41" fmla="*/ 4747491 h 6505980"/>
              <a:gd name="connsiteX42" fmla="*/ 1897003 w 3592824"/>
              <a:gd name="connsiteY42" fmla="*/ 4628630 h 6505980"/>
              <a:gd name="connsiteX43" fmla="*/ 1786353 w 3592824"/>
              <a:gd name="connsiteY43" fmla="*/ 4521927 h 6505980"/>
              <a:gd name="connsiteX44" fmla="*/ 1718256 w 3592824"/>
              <a:gd name="connsiteY44" fmla="*/ 4469625 h 6505980"/>
              <a:gd name="connsiteX45" fmla="*/ 1664984 w 3592824"/>
              <a:gd name="connsiteY45" fmla="*/ 4416354 h 6505980"/>
              <a:gd name="connsiteX46" fmla="*/ 1610735 w 3592824"/>
              <a:gd name="connsiteY46" fmla="*/ 4377899 h 6505980"/>
              <a:gd name="connsiteX47" fmla="*/ 1556121 w 3592824"/>
              <a:gd name="connsiteY47" fmla="*/ 4343019 h 6505980"/>
              <a:gd name="connsiteX48" fmla="*/ 1496586 w 3592824"/>
              <a:gd name="connsiteY48" fmla="*/ 4326909 h 6505980"/>
              <a:gd name="connsiteX49" fmla="*/ 1424825 w 3592824"/>
              <a:gd name="connsiteY49" fmla="*/ 4611755 h 6505980"/>
              <a:gd name="connsiteX50" fmla="*/ 1341569 w 3592824"/>
              <a:gd name="connsiteY50" fmla="*/ 4877209 h 6505980"/>
              <a:gd name="connsiteX51" fmla="*/ 1246153 w 3592824"/>
              <a:gd name="connsiteY51" fmla="*/ 5146295 h 6505980"/>
              <a:gd name="connsiteX52" fmla="*/ 1133098 w 3592824"/>
              <a:gd name="connsiteY52" fmla="*/ 5409585 h 6505980"/>
              <a:gd name="connsiteX53" fmla="*/ 1002651 w 3592824"/>
              <a:gd name="connsiteY53" fmla="*/ 5687069 h 6505980"/>
              <a:gd name="connsiteX54" fmla="*/ 851621 w 3592824"/>
              <a:gd name="connsiteY54" fmla="*/ 5975542 h 6505980"/>
              <a:gd name="connsiteX55" fmla="*/ 819067 w 3592824"/>
              <a:gd name="connsiteY55" fmla="*/ 6021945 h 6505980"/>
              <a:gd name="connsiteX56" fmla="*/ 782039 w 3592824"/>
              <a:gd name="connsiteY56" fmla="*/ 6094137 h 6505980"/>
              <a:gd name="connsiteX57" fmla="*/ 732689 w 3592824"/>
              <a:gd name="connsiteY57" fmla="*/ 6165853 h 6505980"/>
              <a:gd name="connsiteX58" fmla="*/ 686953 w 3592824"/>
              <a:gd name="connsiteY58" fmla="*/ 6242495 h 6505980"/>
              <a:gd name="connsiteX59" fmla="*/ 633819 w 3592824"/>
              <a:gd name="connsiteY59" fmla="*/ 6322262 h 6505980"/>
              <a:gd name="connsiteX60" fmla="*/ 576894 w 3592824"/>
              <a:gd name="connsiteY60" fmla="*/ 6387714 h 6505980"/>
              <a:gd name="connsiteX61" fmla="*/ 520310 w 3592824"/>
              <a:gd name="connsiteY61" fmla="*/ 6444298 h 6505980"/>
              <a:gd name="connsiteX62" fmla="*/ 461122 w 3592824"/>
              <a:gd name="connsiteY62" fmla="*/ 6486433 h 6505980"/>
              <a:gd name="connsiteX63" fmla="*/ 409611 w 3592824"/>
              <a:gd name="connsiteY63" fmla="*/ 6505980 h 6505980"/>
              <a:gd name="connsiteX64" fmla="*/ 397795 w 3592824"/>
              <a:gd name="connsiteY64" fmla="*/ 6478382 h 6505980"/>
              <a:gd name="connsiteX65" fmla="*/ 580228 w 3592824"/>
              <a:gd name="connsiteY65" fmla="*/ 6260780 h 6505980"/>
              <a:gd name="connsiteX66" fmla="*/ 740291 w 3592824"/>
              <a:gd name="connsiteY66" fmla="*/ 6020812 h 6505980"/>
              <a:gd name="connsiteX67" fmla="*/ 876161 w 3592824"/>
              <a:gd name="connsiteY67" fmla="*/ 5764542 h 6505980"/>
              <a:gd name="connsiteX68" fmla="*/ 983460 w 3592824"/>
              <a:gd name="connsiteY68" fmla="*/ 5511282 h 6505980"/>
              <a:gd name="connsiteX69" fmla="*/ 1071980 w 3592824"/>
              <a:gd name="connsiteY69" fmla="*/ 5262934 h 6505980"/>
              <a:gd name="connsiteX70" fmla="*/ 1108340 w 3592824"/>
              <a:gd name="connsiteY70" fmla="*/ 5079541 h 6505980"/>
              <a:gd name="connsiteX71" fmla="*/ 1121344 w 3592824"/>
              <a:gd name="connsiteY71" fmla="*/ 5084649 h 6505980"/>
              <a:gd name="connsiteX72" fmla="*/ 1125291 w 3592824"/>
              <a:gd name="connsiteY72" fmla="*/ 5080701 h 6505980"/>
              <a:gd name="connsiteX73" fmla="*/ 1124442 w 3592824"/>
              <a:gd name="connsiteY73" fmla="*/ 5071961 h 6505980"/>
              <a:gd name="connsiteX74" fmla="*/ 1122157 w 3592824"/>
              <a:gd name="connsiteY74" fmla="*/ 5065724 h 6505980"/>
              <a:gd name="connsiteX75" fmla="*/ 1117049 w 3592824"/>
              <a:gd name="connsiteY75" fmla="*/ 5052716 h 6505980"/>
              <a:gd name="connsiteX76" fmla="*/ 1122811 w 3592824"/>
              <a:gd name="connsiteY76" fmla="*/ 5042696 h 6505980"/>
              <a:gd name="connsiteX77" fmla="*/ 1122495 w 3592824"/>
              <a:gd name="connsiteY77" fmla="*/ 5034485 h 6505980"/>
              <a:gd name="connsiteX78" fmla="*/ 1124158 w 3592824"/>
              <a:gd name="connsiteY78" fmla="*/ 5024300 h 6505980"/>
              <a:gd name="connsiteX79" fmla="*/ 1120205 w 3592824"/>
              <a:gd name="connsiteY79" fmla="*/ 5028252 h 6505980"/>
              <a:gd name="connsiteX80" fmla="*/ 1122495 w 3592824"/>
              <a:gd name="connsiteY80" fmla="*/ 5034485 h 6505980"/>
              <a:gd name="connsiteX81" fmla="*/ 1108340 w 3592824"/>
              <a:gd name="connsiteY81" fmla="*/ 5079541 h 6505980"/>
              <a:gd name="connsiteX82" fmla="*/ 1019535 w 3592824"/>
              <a:gd name="connsiteY82" fmla="*/ 5061794 h 6505980"/>
              <a:gd name="connsiteX83" fmla="*/ 907867 w 3592824"/>
              <a:gd name="connsiteY83" fmla="*/ 5071187 h 6505980"/>
              <a:gd name="connsiteX84" fmla="*/ 788983 w 3592824"/>
              <a:gd name="connsiteY84" fmla="*/ 5093104 h 6505980"/>
              <a:gd name="connsiteX85" fmla="*/ 658043 w 3592824"/>
              <a:gd name="connsiteY85" fmla="*/ 5134555 h 6505980"/>
              <a:gd name="connsiteX86" fmla="*/ 522026 w 3592824"/>
              <a:gd name="connsiteY86" fmla="*/ 5190653 h 6505980"/>
              <a:gd name="connsiteX87" fmla="*/ 384200 w 3592824"/>
              <a:gd name="connsiteY87" fmla="*/ 5252843 h 6505980"/>
              <a:gd name="connsiteX88" fmla="*/ 249344 w 3592824"/>
              <a:gd name="connsiteY88" fmla="*/ 5325897 h 6505980"/>
              <a:gd name="connsiteX89" fmla="*/ 120569 w 3592824"/>
              <a:gd name="connsiteY89" fmla="*/ 5397133 h 6505980"/>
              <a:gd name="connsiteX90" fmla="*/ 0 w 3592824"/>
              <a:gd name="connsiteY90" fmla="*/ 5468693 h 6505980"/>
              <a:gd name="connsiteX91" fmla="*/ 124698 w 3592824"/>
              <a:gd name="connsiteY91" fmla="*/ 5335477 h 6505980"/>
              <a:gd name="connsiteX92" fmla="*/ 246734 w 3592824"/>
              <a:gd name="connsiteY92" fmla="*/ 5221959 h 6505980"/>
              <a:gd name="connsiteX93" fmla="*/ 376856 w 3592824"/>
              <a:gd name="connsiteY93" fmla="*/ 5132327 h 6505980"/>
              <a:gd name="connsiteX94" fmla="*/ 515500 w 3592824"/>
              <a:gd name="connsiteY94" fmla="*/ 5051213 h 6505980"/>
              <a:gd name="connsiteX95" fmla="*/ 659408 w 3592824"/>
              <a:gd name="connsiteY95" fmla="*/ 4987219 h 6505980"/>
              <a:gd name="connsiteX96" fmla="*/ 820898 w 3592824"/>
              <a:gd name="connsiteY96" fmla="*/ 4940794 h 6505980"/>
              <a:gd name="connsiteX97" fmla="*/ 1181074 w 3592824"/>
              <a:gd name="connsiteY97" fmla="*/ 4846988 h 6505980"/>
              <a:gd name="connsiteX98" fmla="*/ 1226539 w 3592824"/>
              <a:gd name="connsiteY98" fmla="*/ 4526635 h 6505980"/>
              <a:gd name="connsiteX99" fmla="*/ 1248314 w 3592824"/>
              <a:gd name="connsiteY99" fmla="*/ 4207589 h 6505980"/>
              <a:gd name="connsiteX100" fmla="*/ 1246367 w 3592824"/>
              <a:gd name="connsiteY100" fmla="*/ 3884569 h 6505980"/>
              <a:gd name="connsiteX101" fmla="*/ 1230789 w 3592824"/>
              <a:gd name="connsiteY101" fmla="*/ 3690675 h 6505980"/>
              <a:gd name="connsiteX102" fmla="*/ 1162613 w 3592824"/>
              <a:gd name="connsiteY102" fmla="*/ 3672408 h 6505980"/>
              <a:gd name="connsiteX103" fmla="*/ 1267627 w 3592824"/>
              <a:gd name="connsiteY103" fmla="*/ 3672408 h 6505980"/>
              <a:gd name="connsiteX104" fmla="*/ 1267627 w 3592824"/>
              <a:gd name="connsiteY104" fmla="*/ 2636174 h 6505980"/>
              <a:gd name="connsiteX105" fmla="*/ 1457972 w 3592824"/>
              <a:gd name="connsiteY105" fmla="*/ 2766635 h 6505980"/>
              <a:gd name="connsiteX106" fmla="*/ 1914541 w 3592824"/>
              <a:gd name="connsiteY106" fmla="*/ 1815401 h 6505980"/>
              <a:gd name="connsiteX107" fmla="*/ 1759871 w 3592824"/>
              <a:gd name="connsiteY107" fmla="*/ 1626771 h 6505980"/>
              <a:gd name="connsiteX108" fmla="*/ 1630255 w 3592824"/>
              <a:gd name="connsiteY108" fmla="*/ 1432944 h 6505980"/>
              <a:gd name="connsiteX109" fmla="*/ 1533657 w 3592824"/>
              <a:gd name="connsiteY109" fmla="*/ 1245834 h 6505980"/>
              <a:gd name="connsiteX110" fmla="*/ 1466898 w 3592824"/>
              <a:gd name="connsiteY110" fmla="*/ 1057506 h 6505980"/>
              <a:gd name="connsiteX111" fmla="*/ 1428386 w 3592824"/>
              <a:gd name="connsiteY111" fmla="*/ 871911 h 6505980"/>
              <a:gd name="connsiteX112" fmla="*/ 1418926 w 3592824"/>
              <a:gd name="connsiteY112" fmla="*/ 698165 h 6505980"/>
              <a:gd name="connsiteX113" fmla="*/ 1438518 w 3592824"/>
              <a:gd name="connsiteY113" fmla="*/ 529931 h 6505980"/>
              <a:gd name="connsiteX114" fmla="*/ 1487966 w 3592824"/>
              <a:gd name="connsiteY114" fmla="*/ 373157 h 6505980"/>
              <a:gd name="connsiteX115" fmla="*/ 1562109 w 3592824"/>
              <a:gd name="connsiteY115" fmla="*/ 234344 h 6505980"/>
              <a:gd name="connsiteX116" fmla="*/ 1590347 w 3592824"/>
              <a:gd name="connsiteY116" fmla="*/ 233909 h 6505980"/>
              <a:gd name="connsiteX117" fmla="*/ 1590423 w 3592824"/>
              <a:gd name="connsiteY117" fmla="*/ 276688 h 6505980"/>
              <a:gd name="connsiteX118" fmla="*/ 1534480 w 3592824"/>
              <a:gd name="connsiteY118" fmla="*/ 357380 h 6505980"/>
              <a:gd name="connsiteX119" fmla="*/ 1506010 w 3592824"/>
              <a:gd name="connsiteY119" fmla="*/ 457037 h 6505980"/>
              <a:gd name="connsiteX120" fmla="*/ 1488317 w 3592824"/>
              <a:gd name="connsiteY120" fmla="*/ 571212 h 6505980"/>
              <a:gd name="connsiteX121" fmla="*/ 1496884 w 3592824"/>
              <a:gd name="connsiteY121" fmla="*/ 693061 h 6505980"/>
              <a:gd name="connsiteX122" fmla="*/ 1522975 w 3592824"/>
              <a:gd name="connsiteY122" fmla="*/ 825308 h 6505980"/>
              <a:gd name="connsiteX123" fmla="*/ 1563776 w 3592824"/>
              <a:gd name="connsiteY123" fmla="*/ 957444 h 6505980"/>
              <a:gd name="connsiteX124" fmla="*/ 1623676 w 3592824"/>
              <a:gd name="connsiteY124" fmla="*/ 1089683 h 6505980"/>
              <a:gd name="connsiteX125" fmla="*/ 1701073 w 3592824"/>
              <a:gd name="connsiteY125" fmla="*/ 1219640 h 6505980"/>
              <a:gd name="connsiteX126" fmla="*/ 1784824 w 3592824"/>
              <a:gd name="connsiteY126" fmla="*/ 1340138 h 6505980"/>
              <a:gd name="connsiteX127" fmla="*/ 1839433 w 3592824"/>
              <a:gd name="connsiteY127" fmla="*/ 1402829 h 6505980"/>
              <a:gd name="connsiteX128" fmla="*/ 1879314 w 3592824"/>
              <a:gd name="connsiteY128" fmla="*/ 1462471 h 6505980"/>
              <a:gd name="connsiteX129" fmla="*/ 1923557 w 3592824"/>
              <a:gd name="connsiteY129" fmla="*/ 1509661 h 6505980"/>
              <a:gd name="connsiteX130" fmla="*/ 1968977 w 3592824"/>
              <a:gd name="connsiteY130" fmla="*/ 1553881 h 6505980"/>
              <a:gd name="connsiteX131" fmla="*/ 2023524 w 3592824"/>
              <a:gd name="connsiteY131" fmla="*/ 1583302 h 6505980"/>
              <a:gd name="connsiteX132" fmla="*/ 2159168 w 3592824"/>
              <a:gd name="connsiteY132" fmla="*/ 1357898 h 6505980"/>
              <a:gd name="connsiteX133" fmla="*/ 2301613 w 3592824"/>
              <a:gd name="connsiteY133" fmla="*/ 1152134 h 6505980"/>
              <a:gd name="connsiteX134" fmla="*/ 2456786 w 3592824"/>
              <a:gd name="connsiteY134" fmla="*/ 946442 h 6505980"/>
              <a:gd name="connsiteX135" fmla="*/ 2627883 w 3592824"/>
              <a:gd name="connsiteY135" fmla="*/ 750343 h 6505980"/>
              <a:gd name="connsiteX136" fmla="*/ 2819251 w 3592824"/>
              <a:gd name="connsiteY136" fmla="*/ 546637 h 6505980"/>
              <a:gd name="connsiteX137" fmla="*/ 3033293 w 3592824"/>
              <a:gd name="connsiteY137" fmla="*/ 338904 h 6505980"/>
              <a:gd name="connsiteX138" fmla="*/ 3075801 w 3592824"/>
              <a:gd name="connsiteY138" fmla="*/ 307656 h 6505980"/>
              <a:gd name="connsiteX139" fmla="*/ 3128615 w 3592824"/>
              <a:gd name="connsiteY139" fmla="*/ 255470 h 6505980"/>
              <a:gd name="connsiteX140" fmla="*/ 3193373 w 3592824"/>
              <a:gd name="connsiteY140" fmla="*/ 206920 h 6505980"/>
              <a:gd name="connsiteX141" fmla="*/ 3255727 w 3592824"/>
              <a:gd name="connsiteY141" fmla="*/ 153199 h 6505980"/>
              <a:gd name="connsiteX142" fmla="*/ 3326038 w 3592824"/>
              <a:gd name="connsiteY142" fmla="*/ 98736 h 6505980"/>
              <a:gd name="connsiteX143" fmla="*/ 3396772 w 3592824"/>
              <a:gd name="connsiteY143" fmla="*/ 57544 h 6505980"/>
              <a:gd name="connsiteX144" fmla="*/ 3465132 w 3592824"/>
              <a:gd name="connsiteY144" fmla="*/ 23864 h 6505980"/>
              <a:gd name="connsiteX145" fmla="*/ 3532718 w 3592824"/>
              <a:gd name="connsiteY145" fmla="*/ 3259 h 6505980"/>
              <a:gd name="connsiteX146" fmla="*/ 3587603 w 3592824"/>
              <a:gd name="connsiteY146"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553655 w 3592824"/>
              <a:gd name="connsiteY13" fmla="*/ 1067597 h 6505980"/>
              <a:gd name="connsiteX14" fmla="*/ 2451696 w 3592824"/>
              <a:gd name="connsiteY14" fmla="*/ 1220120 h 6505980"/>
              <a:gd name="connsiteX15" fmla="*/ 2333617 w 3592824"/>
              <a:gd name="connsiteY15" fmla="*/ 1482858 h 6505980"/>
              <a:gd name="connsiteX16" fmla="*/ 2239019 w 3592824"/>
              <a:gd name="connsiteY16" fmla="*/ 1750687 h 6505980"/>
              <a:gd name="connsiteX17" fmla="*/ 2166716 w 3592824"/>
              <a:gd name="connsiteY17" fmla="*/ 2028149 h 6505980"/>
              <a:gd name="connsiteX18" fmla="*/ 2138696 w 3592824"/>
              <a:gd name="connsiteY18" fmla="*/ 2191021 h 6505980"/>
              <a:gd name="connsiteX19" fmla="*/ 1708453 w 3592824"/>
              <a:gd name="connsiteY19" fmla="*/ 2932299 h 6505980"/>
              <a:gd name="connsiteX20" fmla="*/ 1722817 w 3592824"/>
              <a:gd name="connsiteY20" fmla="*/ 3822513 h 6505980"/>
              <a:gd name="connsiteX21" fmla="*/ 1536952 w 3592824"/>
              <a:gd name="connsiteY21" fmla="*/ 3772714 h 6505980"/>
              <a:gd name="connsiteX22" fmla="*/ 1541206 w 3592824"/>
              <a:gd name="connsiteY22" fmla="*/ 4042551 h 6505980"/>
              <a:gd name="connsiteX23" fmla="*/ 1736905 w 3592824"/>
              <a:gd name="connsiteY23" fmla="*/ 4202721 h 6505980"/>
              <a:gd name="connsiteX24" fmla="*/ 1910038 w 3592824"/>
              <a:gd name="connsiteY24" fmla="*/ 4375859 h 6505980"/>
              <a:gd name="connsiteX25" fmla="*/ 2049967 w 3592824"/>
              <a:gd name="connsiteY25" fmla="*/ 4551312 h 6505980"/>
              <a:gd name="connsiteX26" fmla="*/ 2161751 w 3592824"/>
              <a:gd name="connsiteY26" fmla="*/ 4736795 h 6505980"/>
              <a:gd name="connsiteX27" fmla="*/ 2245901 w 3592824"/>
              <a:gd name="connsiteY27" fmla="*/ 4927533 h 6505980"/>
              <a:gd name="connsiteX28" fmla="*/ 2299319 w 3592824"/>
              <a:gd name="connsiteY28" fmla="*/ 5113852 h 6505980"/>
              <a:gd name="connsiteX29" fmla="*/ 2323619 w 3592824"/>
              <a:gd name="connsiteY29" fmla="*/ 5302637 h 6505980"/>
              <a:gd name="connsiteX30" fmla="*/ 2316528 w 3592824"/>
              <a:gd name="connsiteY30" fmla="*/ 5487662 h 6505980"/>
              <a:gd name="connsiteX31" fmla="*/ 2281292 w 3592824"/>
              <a:gd name="connsiteY31" fmla="*/ 5660347 h 6505980"/>
              <a:gd name="connsiteX32" fmla="*/ 2254472 w 3592824"/>
              <a:gd name="connsiteY32" fmla="*/ 5669051 h 6505980"/>
              <a:gd name="connsiteX33" fmla="*/ 2243469 w 3592824"/>
              <a:gd name="connsiteY33" fmla="*/ 5622519 h 6505980"/>
              <a:gd name="connsiteX34" fmla="*/ 2276202 w 3592824"/>
              <a:gd name="connsiteY34" fmla="*/ 5518399 h 6505980"/>
              <a:gd name="connsiteX35" fmla="*/ 2277887 w 3592824"/>
              <a:gd name="connsiteY35" fmla="*/ 5401645 h 6505980"/>
              <a:gd name="connsiteX36" fmla="*/ 2265586 w 3592824"/>
              <a:gd name="connsiteY36" fmla="*/ 5272239 h 6505980"/>
              <a:gd name="connsiteX37" fmla="*/ 2226278 w 3592824"/>
              <a:gd name="connsiteY37" fmla="*/ 5142134 h 6505980"/>
              <a:gd name="connsiteX38" fmla="*/ 2167610 w 3592824"/>
              <a:gd name="connsiteY38" fmla="*/ 5005824 h 6505980"/>
              <a:gd name="connsiteX39" fmla="*/ 2094934 w 3592824"/>
              <a:gd name="connsiteY39" fmla="*/ 4873928 h 6505980"/>
              <a:gd name="connsiteX40" fmla="*/ 2004022 w 3592824"/>
              <a:gd name="connsiteY40" fmla="*/ 4747491 h 6505980"/>
              <a:gd name="connsiteX41" fmla="*/ 1897003 w 3592824"/>
              <a:gd name="connsiteY41" fmla="*/ 4628630 h 6505980"/>
              <a:gd name="connsiteX42" fmla="*/ 1786353 w 3592824"/>
              <a:gd name="connsiteY42" fmla="*/ 4521927 h 6505980"/>
              <a:gd name="connsiteX43" fmla="*/ 1718256 w 3592824"/>
              <a:gd name="connsiteY43" fmla="*/ 4469625 h 6505980"/>
              <a:gd name="connsiteX44" fmla="*/ 1664984 w 3592824"/>
              <a:gd name="connsiteY44" fmla="*/ 4416354 h 6505980"/>
              <a:gd name="connsiteX45" fmla="*/ 1610735 w 3592824"/>
              <a:gd name="connsiteY45" fmla="*/ 4377899 h 6505980"/>
              <a:gd name="connsiteX46" fmla="*/ 1556121 w 3592824"/>
              <a:gd name="connsiteY46" fmla="*/ 4343019 h 6505980"/>
              <a:gd name="connsiteX47" fmla="*/ 1496586 w 3592824"/>
              <a:gd name="connsiteY47" fmla="*/ 4326909 h 6505980"/>
              <a:gd name="connsiteX48" fmla="*/ 1424825 w 3592824"/>
              <a:gd name="connsiteY48" fmla="*/ 4611755 h 6505980"/>
              <a:gd name="connsiteX49" fmla="*/ 1341569 w 3592824"/>
              <a:gd name="connsiteY49" fmla="*/ 4877209 h 6505980"/>
              <a:gd name="connsiteX50" fmla="*/ 1246153 w 3592824"/>
              <a:gd name="connsiteY50" fmla="*/ 5146295 h 6505980"/>
              <a:gd name="connsiteX51" fmla="*/ 1133098 w 3592824"/>
              <a:gd name="connsiteY51" fmla="*/ 5409585 h 6505980"/>
              <a:gd name="connsiteX52" fmla="*/ 1002651 w 3592824"/>
              <a:gd name="connsiteY52" fmla="*/ 5687069 h 6505980"/>
              <a:gd name="connsiteX53" fmla="*/ 851621 w 3592824"/>
              <a:gd name="connsiteY53" fmla="*/ 5975542 h 6505980"/>
              <a:gd name="connsiteX54" fmla="*/ 819067 w 3592824"/>
              <a:gd name="connsiteY54" fmla="*/ 6021945 h 6505980"/>
              <a:gd name="connsiteX55" fmla="*/ 782039 w 3592824"/>
              <a:gd name="connsiteY55" fmla="*/ 6094137 h 6505980"/>
              <a:gd name="connsiteX56" fmla="*/ 732689 w 3592824"/>
              <a:gd name="connsiteY56" fmla="*/ 6165853 h 6505980"/>
              <a:gd name="connsiteX57" fmla="*/ 686953 w 3592824"/>
              <a:gd name="connsiteY57" fmla="*/ 6242495 h 6505980"/>
              <a:gd name="connsiteX58" fmla="*/ 633819 w 3592824"/>
              <a:gd name="connsiteY58" fmla="*/ 6322262 h 6505980"/>
              <a:gd name="connsiteX59" fmla="*/ 576894 w 3592824"/>
              <a:gd name="connsiteY59" fmla="*/ 6387714 h 6505980"/>
              <a:gd name="connsiteX60" fmla="*/ 520310 w 3592824"/>
              <a:gd name="connsiteY60" fmla="*/ 6444298 h 6505980"/>
              <a:gd name="connsiteX61" fmla="*/ 461122 w 3592824"/>
              <a:gd name="connsiteY61" fmla="*/ 6486433 h 6505980"/>
              <a:gd name="connsiteX62" fmla="*/ 409611 w 3592824"/>
              <a:gd name="connsiteY62" fmla="*/ 6505980 h 6505980"/>
              <a:gd name="connsiteX63" fmla="*/ 397795 w 3592824"/>
              <a:gd name="connsiteY63" fmla="*/ 6478382 h 6505980"/>
              <a:gd name="connsiteX64" fmla="*/ 580228 w 3592824"/>
              <a:gd name="connsiteY64" fmla="*/ 6260780 h 6505980"/>
              <a:gd name="connsiteX65" fmla="*/ 740291 w 3592824"/>
              <a:gd name="connsiteY65" fmla="*/ 6020812 h 6505980"/>
              <a:gd name="connsiteX66" fmla="*/ 876161 w 3592824"/>
              <a:gd name="connsiteY66" fmla="*/ 5764542 h 6505980"/>
              <a:gd name="connsiteX67" fmla="*/ 983460 w 3592824"/>
              <a:gd name="connsiteY67" fmla="*/ 5511282 h 6505980"/>
              <a:gd name="connsiteX68" fmla="*/ 1071980 w 3592824"/>
              <a:gd name="connsiteY68" fmla="*/ 5262934 h 6505980"/>
              <a:gd name="connsiteX69" fmla="*/ 1108340 w 3592824"/>
              <a:gd name="connsiteY69" fmla="*/ 5079541 h 6505980"/>
              <a:gd name="connsiteX70" fmla="*/ 1121344 w 3592824"/>
              <a:gd name="connsiteY70" fmla="*/ 5084649 h 6505980"/>
              <a:gd name="connsiteX71" fmla="*/ 1125291 w 3592824"/>
              <a:gd name="connsiteY71" fmla="*/ 5080701 h 6505980"/>
              <a:gd name="connsiteX72" fmla="*/ 1124442 w 3592824"/>
              <a:gd name="connsiteY72" fmla="*/ 5071961 h 6505980"/>
              <a:gd name="connsiteX73" fmla="*/ 1122157 w 3592824"/>
              <a:gd name="connsiteY73" fmla="*/ 5065724 h 6505980"/>
              <a:gd name="connsiteX74" fmla="*/ 1117049 w 3592824"/>
              <a:gd name="connsiteY74" fmla="*/ 5052716 h 6505980"/>
              <a:gd name="connsiteX75" fmla="*/ 1122811 w 3592824"/>
              <a:gd name="connsiteY75" fmla="*/ 5042696 h 6505980"/>
              <a:gd name="connsiteX76" fmla="*/ 1122495 w 3592824"/>
              <a:gd name="connsiteY76" fmla="*/ 5034485 h 6505980"/>
              <a:gd name="connsiteX77" fmla="*/ 1124158 w 3592824"/>
              <a:gd name="connsiteY77" fmla="*/ 5024300 h 6505980"/>
              <a:gd name="connsiteX78" fmla="*/ 1120205 w 3592824"/>
              <a:gd name="connsiteY78" fmla="*/ 5028252 h 6505980"/>
              <a:gd name="connsiteX79" fmla="*/ 1122495 w 3592824"/>
              <a:gd name="connsiteY79" fmla="*/ 5034485 h 6505980"/>
              <a:gd name="connsiteX80" fmla="*/ 1108340 w 3592824"/>
              <a:gd name="connsiteY80" fmla="*/ 5079541 h 6505980"/>
              <a:gd name="connsiteX81" fmla="*/ 1019535 w 3592824"/>
              <a:gd name="connsiteY81" fmla="*/ 5061794 h 6505980"/>
              <a:gd name="connsiteX82" fmla="*/ 907867 w 3592824"/>
              <a:gd name="connsiteY82" fmla="*/ 5071187 h 6505980"/>
              <a:gd name="connsiteX83" fmla="*/ 788983 w 3592824"/>
              <a:gd name="connsiteY83" fmla="*/ 5093104 h 6505980"/>
              <a:gd name="connsiteX84" fmla="*/ 658043 w 3592824"/>
              <a:gd name="connsiteY84" fmla="*/ 5134555 h 6505980"/>
              <a:gd name="connsiteX85" fmla="*/ 522026 w 3592824"/>
              <a:gd name="connsiteY85" fmla="*/ 5190653 h 6505980"/>
              <a:gd name="connsiteX86" fmla="*/ 384200 w 3592824"/>
              <a:gd name="connsiteY86" fmla="*/ 5252843 h 6505980"/>
              <a:gd name="connsiteX87" fmla="*/ 249344 w 3592824"/>
              <a:gd name="connsiteY87" fmla="*/ 5325897 h 6505980"/>
              <a:gd name="connsiteX88" fmla="*/ 120569 w 3592824"/>
              <a:gd name="connsiteY88" fmla="*/ 5397133 h 6505980"/>
              <a:gd name="connsiteX89" fmla="*/ 0 w 3592824"/>
              <a:gd name="connsiteY89" fmla="*/ 5468693 h 6505980"/>
              <a:gd name="connsiteX90" fmla="*/ 124698 w 3592824"/>
              <a:gd name="connsiteY90" fmla="*/ 5335477 h 6505980"/>
              <a:gd name="connsiteX91" fmla="*/ 246734 w 3592824"/>
              <a:gd name="connsiteY91" fmla="*/ 5221959 h 6505980"/>
              <a:gd name="connsiteX92" fmla="*/ 376856 w 3592824"/>
              <a:gd name="connsiteY92" fmla="*/ 5132327 h 6505980"/>
              <a:gd name="connsiteX93" fmla="*/ 515500 w 3592824"/>
              <a:gd name="connsiteY93" fmla="*/ 5051213 h 6505980"/>
              <a:gd name="connsiteX94" fmla="*/ 659408 w 3592824"/>
              <a:gd name="connsiteY94" fmla="*/ 4987219 h 6505980"/>
              <a:gd name="connsiteX95" fmla="*/ 820898 w 3592824"/>
              <a:gd name="connsiteY95" fmla="*/ 4940794 h 6505980"/>
              <a:gd name="connsiteX96" fmla="*/ 1181074 w 3592824"/>
              <a:gd name="connsiteY96" fmla="*/ 4846988 h 6505980"/>
              <a:gd name="connsiteX97" fmla="*/ 1226539 w 3592824"/>
              <a:gd name="connsiteY97" fmla="*/ 4526635 h 6505980"/>
              <a:gd name="connsiteX98" fmla="*/ 1248314 w 3592824"/>
              <a:gd name="connsiteY98" fmla="*/ 4207589 h 6505980"/>
              <a:gd name="connsiteX99" fmla="*/ 1246367 w 3592824"/>
              <a:gd name="connsiteY99" fmla="*/ 3884569 h 6505980"/>
              <a:gd name="connsiteX100" fmla="*/ 1230789 w 3592824"/>
              <a:gd name="connsiteY100" fmla="*/ 3690675 h 6505980"/>
              <a:gd name="connsiteX101" fmla="*/ 1162613 w 3592824"/>
              <a:gd name="connsiteY101" fmla="*/ 3672408 h 6505980"/>
              <a:gd name="connsiteX102" fmla="*/ 1267627 w 3592824"/>
              <a:gd name="connsiteY102" fmla="*/ 3672408 h 6505980"/>
              <a:gd name="connsiteX103" fmla="*/ 1267627 w 3592824"/>
              <a:gd name="connsiteY103" fmla="*/ 2636174 h 6505980"/>
              <a:gd name="connsiteX104" fmla="*/ 1457972 w 3592824"/>
              <a:gd name="connsiteY104" fmla="*/ 2766635 h 6505980"/>
              <a:gd name="connsiteX105" fmla="*/ 1914541 w 3592824"/>
              <a:gd name="connsiteY105" fmla="*/ 1815401 h 6505980"/>
              <a:gd name="connsiteX106" fmla="*/ 1759871 w 3592824"/>
              <a:gd name="connsiteY106" fmla="*/ 1626771 h 6505980"/>
              <a:gd name="connsiteX107" fmla="*/ 1630255 w 3592824"/>
              <a:gd name="connsiteY107" fmla="*/ 1432944 h 6505980"/>
              <a:gd name="connsiteX108" fmla="*/ 1533657 w 3592824"/>
              <a:gd name="connsiteY108" fmla="*/ 1245834 h 6505980"/>
              <a:gd name="connsiteX109" fmla="*/ 1466898 w 3592824"/>
              <a:gd name="connsiteY109" fmla="*/ 1057506 h 6505980"/>
              <a:gd name="connsiteX110" fmla="*/ 1428386 w 3592824"/>
              <a:gd name="connsiteY110" fmla="*/ 871911 h 6505980"/>
              <a:gd name="connsiteX111" fmla="*/ 1418926 w 3592824"/>
              <a:gd name="connsiteY111" fmla="*/ 698165 h 6505980"/>
              <a:gd name="connsiteX112" fmla="*/ 1438518 w 3592824"/>
              <a:gd name="connsiteY112" fmla="*/ 529931 h 6505980"/>
              <a:gd name="connsiteX113" fmla="*/ 1487966 w 3592824"/>
              <a:gd name="connsiteY113" fmla="*/ 373157 h 6505980"/>
              <a:gd name="connsiteX114" fmla="*/ 1562109 w 3592824"/>
              <a:gd name="connsiteY114" fmla="*/ 234344 h 6505980"/>
              <a:gd name="connsiteX115" fmla="*/ 1590347 w 3592824"/>
              <a:gd name="connsiteY115" fmla="*/ 233909 h 6505980"/>
              <a:gd name="connsiteX116" fmla="*/ 1590423 w 3592824"/>
              <a:gd name="connsiteY116" fmla="*/ 276688 h 6505980"/>
              <a:gd name="connsiteX117" fmla="*/ 1534480 w 3592824"/>
              <a:gd name="connsiteY117" fmla="*/ 357380 h 6505980"/>
              <a:gd name="connsiteX118" fmla="*/ 1506010 w 3592824"/>
              <a:gd name="connsiteY118" fmla="*/ 457037 h 6505980"/>
              <a:gd name="connsiteX119" fmla="*/ 1488317 w 3592824"/>
              <a:gd name="connsiteY119" fmla="*/ 571212 h 6505980"/>
              <a:gd name="connsiteX120" fmla="*/ 1496884 w 3592824"/>
              <a:gd name="connsiteY120" fmla="*/ 693061 h 6505980"/>
              <a:gd name="connsiteX121" fmla="*/ 1522975 w 3592824"/>
              <a:gd name="connsiteY121" fmla="*/ 825308 h 6505980"/>
              <a:gd name="connsiteX122" fmla="*/ 1563776 w 3592824"/>
              <a:gd name="connsiteY122" fmla="*/ 957444 h 6505980"/>
              <a:gd name="connsiteX123" fmla="*/ 1623676 w 3592824"/>
              <a:gd name="connsiteY123" fmla="*/ 1089683 h 6505980"/>
              <a:gd name="connsiteX124" fmla="*/ 1701073 w 3592824"/>
              <a:gd name="connsiteY124" fmla="*/ 1219640 h 6505980"/>
              <a:gd name="connsiteX125" fmla="*/ 1784824 w 3592824"/>
              <a:gd name="connsiteY125" fmla="*/ 1340138 h 6505980"/>
              <a:gd name="connsiteX126" fmla="*/ 1839433 w 3592824"/>
              <a:gd name="connsiteY126" fmla="*/ 1402829 h 6505980"/>
              <a:gd name="connsiteX127" fmla="*/ 1879314 w 3592824"/>
              <a:gd name="connsiteY127" fmla="*/ 1462471 h 6505980"/>
              <a:gd name="connsiteX128" fmla="*/ 1923557 w 3592824"/>
              <a:gd name="connsiteY128" fmla="*/ 1509661 h 6505980"/>
              <a:gd name="connsiteX129" fmla="*/ 1968977 w 3592824"/>
              <a:gd name="connsiteY129" fmla="*/ 1553881 h 6505980"/>
              <a:gd name="connsiteX130" fmla="*/ 2023524 w 3592824"/>
              <a:gd name="connsiteY130" fmla="*/ 1583302 h 6505980"/>
              <a:gd name="connsiteX131" fmla="*/ 2159168 w 3592824"/>
              <a:gd name="connsiteY131" fmla="*/ 1357898 h 6505980"/>
              <a:gd name="connsiteX132" fmla="*/ 2301613 w 3592824"/>
              <a:gd name="connsiteY132" fmla="*/ 1152134 h 6505980"/>
              <a:gd name="connsiteX133" fmla="*/ 2456786 w 3592824"/>
              <a:gd name="connsiteY133" fmla="*/ 946442 h 6505980"/>
              <a:gd name="connsiteX134" fmla="*/ 2627883 w 3592824"/>
              <a:gd name="connsiteY134" fmla="*/ 750343 h 6505980"/>
              <a:gd name="connsiteX135" fmla="*/ 2819251 w 3592824"/>
              <a:gd name="connsiteY135" fmla="*/ 546637 h 6505980"/>
              <a:gd name="connsiteX136" fmla="*/ 3033293 w 3592824"/>
              <a:gd name="connsiteY136" fmla="*/ 338904 h 6505980"/>
              <a:gd name="connsiteX137" fmla="*/ 3075801 w 3592824"/>
              <a:gd name="connsiteY137" fmla="*/ 307656 h 6505980"/>
              <a:gd name="connsiteX138" fmla="*/ 3128615 w 3592824"/>
              <a:gd name="connsiteY138" fmla="*/ 255470 h 6505980"/>
              <a:gd name="connsiteX139" fmla="*/ 3193373 w 3592824"/>
              <a:gd name="connsiteY139" fmla="*/ 206920 h 6505980"/>
              <a:gd name="connsiteX140" fmla="*/ 3255727 w 3592824"/>
              <a:gd name="connsiteY140" fmla="*/ 153199 h 6505980"/>
              <a:gd name="connsiteX141" fmla="*/ 3326038 w 3592824"/>
              <a:gd name="connsiteY141" fmla="*/ 98736 h 6505980"/>
              <a:gd name="connsiteX142" fmla="*/ 3396772 w 3592824"/>
              <a:gd name="connsiteY142" fmla="*/ 57544 h 6505980"/>
              <a:gd name="connsiteX143" fmla="*/ 3465132 w 3592824"/>
              <a:gd name="connsiteY143" fmla="*/ 23864 h 6505980"/>
              <a:gd name="connsiteX144" fmla="*/ 3532718 w 3592824"/>
              <a:gd name="connsiteY144" fmla="*/ 3259 h 6505980"/>
              <a:gd name="connsiteX145" fmla="*/ 3587603 w 3592824"/>
              <a:gd name="connsiteY145"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561604 w 3592824"/>
              <a:gd name="connsiteY12" fmla="*/ 1060520 h 6505980"/>
              <a:gd name="connsiteX13" fmla="*/ 2451696 w 3592824"/>
              <a:gd name="connsiteY13" fmla="*/ 1220120 h 6505980"/>
              <a:gd name="connsiteX14" fmla="*/ 2333617 w 3592824"/>
              <a:gd name="connsiteY14" fmla="*/ 1482858 h 6505980"/>
              <a:gd name="connsiteX15" fmla="*/ 2239019 w 3592824"/>
              <a:gd name="connsiteY15" fmla="*/ 1750687 h 6505980"/>
              <a:gd name="connsiteX16" fmla="*/ 2166716 w 3592824"/>
              <a:gd name="connsiteY16" fmla="*/ 2028149 h 6505980"/>
              <a:gd name="connsiteX17" fmla="*/ 2138696 w 3592824"/>
              <a:gd name="connsiteY17" fmla="*/ 2191021 h 6505980"/>
              <a:gd name="connsiteX18" fmla="*/ 1708453 w 3592824"/>
              <a:gd name="connsiteY18" fmla="*/ 2932299 h 6505980"/>
              <a:gd name="connsiteX19" fmla="*/ 1722817 w 3592824"/>
              <a:gd name="connsiteY19" fmla="*/ 3822513 h 6505980"/>
              <a:gd name="connsiteX20" fmla="*/ 1536952 w 3592824"/>
              <a:gd name="connsiteY20" fmla="*/ 3772714 h 6505980"/>
              <a:gd name="connsiteX21" fmla="*/ 1541206 w 3592824"/>
              <a:gd name="connsiteY21" fmla="*/ 4042551 h 6505980"/>
              <a:gd name="connsiteX22" fmla="*/ 1736905 w 3592824"/>
              <a:gd name="connsiteY22" fmla="*/ 4202721 h 6505980"/>
              <a:gd name="connsiteX23" fmla="*/ 1910038 w 3592824"/>
              <a:gd name="connsiteY23" fmla="*/ 4375859 h 6505980"/>
              <a:gd name="connsiteX24" fmla="*/ 2049967 w 3592824"/>
              <a:gd name="connsiteY24" fmla="*/ 4551312 h 6505980"/>
              <a:gd name="connsiteX25" fmla="*/ 2161751 w 3592824"/>
              <a:gd name="connsiteY25" fmla="*/ 4736795 h 6505980"/>
              <a:gd name="connsiteX26" fmla="*/ 2245901 w 3592824"/>
              <a:gd name="connsiteY26" fmla="*/ 4927533 h 6505980"/>
              <a:gd name="connsiteX27" fmla="*/ 2299319 w 3592824"/>
              <a:gd name="connsiteY27" fmla="*/ 5113852 h 6505980"/>
              <a:gd name="connsiteX28" fmla="*/ 2323619 w 3592824"/>
              <a:gd name="connsiteY28" fmla="*/ 5302637 h 6505980"/>
              <a:gd name="connsiteX29" fmla="*/ 2316528 w 3592824"/>
              <a:gd name="connsiteY29" fmla="*/ 5487662 h 6505980"/>
              <a:gd name="connsiteX30" fmla="*/ 2281292 w 3592824"/>
              <a:gd name="connsiteY30" fmla="*/ 5660347 h 6505980"/>
              <a:gd name="connsiteX31" fmla="*/ 2254472 w 3592824"/>
              <a:gd name="connsiteY31" fmla="*/ 5669051 h 6505980"/>
              <a:gd name="connsiteX32" fmla="*/ 2243469 w 3592824"/>
              <a:gd name="connsiteY32" fmla="*/ 5622519 h 6505980"/>
              <a:gd name="connsiteX33" fmla="*/ 2276202 w 3592824"/>
              <a:gd name="connsiteY33" fmla="*/ 5518399 h 6505980"/>
              <a:gd name="connsiteX34" fmla="*/ 2277887 w 3592824"/>
              <a:gd name="connsiteY34" fmla="*/ 5401645 h 6505980"/>
              <a:gd name="connsiteX35" fmla="*/ 2265586 w 3592824"/>
              <a:gd name="connsiteY35" fmla="*/ 5272239 h 6505980"/>
              <a:gd name="connsiteX36" fmla="*/ 2226278 w 3592824"/>
              <a:gd name="connsiteY36" fmla="*/ 5142134 h 6505980"/>
              <a:gd name="connsiteX37" fmla="*/ 2167610 w 3592824"/>
              <a:gd name="connsiteY37" fmla="*/ 5005824 h 6505980"/>
              <a:gd name="connsiteX38" fmla="*/ 2094934 w 3592824"/>
              <a:gd name="connsiteY38" fmla="*/ 4873928 h 6505980"/>
              <a:gd name="connsiteX39" fmla="*/ 2004022 w 3592824"/>
              <a:gd name="connsiteY39" fmla="*/ 4747491 h 6505980"/>
              <a:gd name="connsiteX40" fmla="*/ 1897003 w 3592824"/>
              <a:gd name="connsiteY40" fmla="*/ 4628630 h 6505980"/>
              <a:gd name="connsiteX41" fmla="*/ 1786353 w 3592824"/>
              <a:gd name="connsiteY41" fmla="*/ 4521927 h 6505980"/>
              <a:gd name="connsiteX42" fmla="*/ 1718256 w 3592824"/>
              <a:gd name="connsiteY42" fmla="*/ 4469625 h 6505980"/>
              <a:gd name="connsiteX43" fmla="*/ 1664984 w 3592824"/>
              <a:gd name="connsiteY43" fmla="*/ 4416354 h 6505980"/>
              <a:gd name="connsiteX44" fmla="*/ 1610735 w 3592824"/>
              <a:gd name="connsiteY44" fmla="*/ 4377899 h 6505980"/>
              <a:gd name="connsiteX45" fmla="*/ 1556121 w 3592824"/>
              <a:gd name="connsiteY45" fmla="*/ 4343019 h 6505980"/>
              <a:gd name="connsiteX46" fmla="*/ 1496586 w 3592824"/>
              <a:gd name="connsiteY46" fmla="*/ 4326909 h 6505980"/>
              <a:gd name="connsiteX47" fmla="*/ 1424825 w 3592824"/>
              <a:gd name="connsiteY47" fmla="*/ 4611755 h 6505980"/>
              <a:gd name="connsiteX48" fmla="*/ 1341569 w 3592824"/>
              <a:gd name="connsiteY48" fmla="*/ 4877209 h 6505980"/>
              <a:gd name="connsiteX49" fmla="*/ 1246153 w 3592824"/>
              <a:gd name="connsiteY49" fmla="*/ 5146295 h 6505980"/>
              <a:gd name="connsiteX50" fmla="*/ 1133098 w 3592824"/>
              <a:gd name="connsiteY50" fmla="*/ 5409585 h 6505980"/>
              <a:gd name="connsiteX51" fmla="*/ 1002651 w 3592824"/>
              <a:gd name="connsiteY51" fmla="*/ 5687069 h 6505980"/>
              <a:gd name="connsiteX52" fmla="*/ 851621 w 3592824"/>
              <a:gd name="connsiteY52" fmla="*/ 5975542 h 6505980"/>
              <a:gd name="connsiteX53" fmla="*/ 819067 w 3592824"/>
              <a:gd name="connsiteY53" fmla="*/ 6021945 h 6505980"/>
              <a:gd name="connsiteX54" fmla="*/ 782039 w 3592824"/>
              <a:gd name="connsiteY54" fmla="*/ 6094137 h 6505980"/>
              <a:gd name="connsiteX55" fmla="*/ 732689 w 3592824"/>
              <a:gd name="connsiteY55" fmla="*/ 6165853 h 6505980"/>
              <a:gd name="connsiteX56" fmla="*/ 686953 w 3592824"/>
              <a:gd name="connsiteY56" fmla="*/ 6242495 h 6505980"/>
              <a:gd name="connsiteX57" fmla="*/ 633819 w 3592824"/>
              <a:gd name="connsiteY57" fmla="*/ 6322262 h 6505980"/>
              <a:gd name="connsiteX58" fmla="*/ 576894 w 3592824"/>
              <a:gd name="connsiteY58" fmla="*/ 6387714 h 6505980"/>
              <a:gd name="connsiteX59" fmla="*/ 520310 w 3592824"/>
              <a:gd name="connsiteY59" fmla="*/ 6444298 h 6505980"/>
              <a:gd name="connsiteX60" fmla="*/ 461122 w 3592824"/>
              <a:gd name="connsiteY60" fmla="*/ 6486433 h 6505980"/>
              <a:gd name="connsiteX61" fmla="*/ 409611 w 3592824"/>
              <a:gd name="connsiteY61" fmla="*/ 6505980 h 6505980"/>
              <a:gd name="connsiteX62" fmla="*/ 397795 w 3592824"/>
              <a:gd name="connsiteY62" fmla="*/ 6478382 h 6505980"/>
              <a:gd name="connsiteX63" fmla="*/ 580228 w 3592824"/>
              <a:gd name="connsiteY63" fmla="*/ 6260780 h 6505980"/>
              <a:gd name="connsiteX64" fmla="*/ 740291 w 3592824"/>
              <a:gd name="connsiteY64" fmla="*/ 6020812 h 6505980"/>
              <a:gd name="connsiteX65" fmla="*/ 876161 w 3592824"/>
              <a:gd name="connsiteY65" fmla="*/ 5764542 h 6505980"/>
              <a:gd name="connsiteX66" fmla="*/ 983460 w 3592824"/>
              <a:gd name="connsiteY66" fmla="*/ 5511282 h 6505980"/>
              <a:gd name="connsiteX67" fmla="*/ 1071980 w 3592824"/>
              <a:gd name="connsiteY67" fmla="*/ 5262934 h 6505980"/>
              <a:gd name="connsiteX68" fmla="*/ 1108340 w 3592824"/>
              <a:gd name="connsiteY68" fmla="*/ 5079541 h 6505980"/>
              <a:gd name="connsiteX69" fmla="*/ 1121344 w 3592824"/>
              <a:gd name="connsiteY69" fmla="*/ 5084649 h 6505980"/>
              <a:gd name="connsiteX70" fmla="*/ 1125291 w 3592824"/>
              <a:gd name="connsiteY70" fmla="*/ 5080701 h 6505980"/>
              <a:gd name="connsiteX71" fmla="*/ 1124442 w 3592824"/>
              <a:gd name="connsiteY71" fmla="*/ 5071961 h 6505980"/>
              <a:gd name="connsiteX72" fmla="*/ 1122157 w 3592824"/>
              <a:gd name="connsiteY72" fmla="*/ 5065724 h 6505980"/>
              <a:gd name="connsiteX73" fmla="*/ 1117049 w 3592824"/>
              <a:gd name="connsiteY73" fmla="*/ 5052716 h 6505980"/>
              <a:gd name="connsiteX74" fmla="*/ 1122811 w 3592824"/>
              <a:gd name="connsiteY74" fmla="*/ 5042696 h 6505980"/>
              <a:gd name="connsiteX75" fmla="*/ 1122495 w 3592824"/>
              <a:gd name="connsiteY75" fmla="*/ 5034485 h 6505980"/>
              <a:gd name="connsiteX76" fmla="*/ 1124158 w 3592824"/>
              <a:gd name="connsiteY76" fmla="*/ 5024300 h 6505980"/>
              <a:gd name="connsiteX77" fmla="*/ 1120205 w 3592824"/>
              <a:gd name="connsiteY77" fmla="*/ 5028252 h 6505980"/>
              <a:gd name="connsiteX78" fmla="*/ 1122495 w 3592824"/>
              <a:gd name="connsiteY78" fmla="*/ 5034485 h 6505980"/>
              <a:gd name="connsiteX79" fmla="*/ 1108340 w 3592824"/>
              <a:gd name="connsiteY79" fmla="*/ 5079541 h 6505980"/>
              <a:gd name="connsiteX80" fmla="*/ 1019535 w 3592824"/>
              <a:gd name="connsiteY80" fmla="*/ 5061794 h 6505980"/>
              <a:gd name="connsiteX81" fmla="*/ 907867 w 3592824"/>
              <a:gd name="connsiteY81" fmla="*/ 5071187 h 6505980"/>
              <a:gd name="connsiteX82" fmla="*/ 788983 w 3592824"/>
              <a:gd name="connsiteY82" fmla="*/ 5093104 h 6505980"/>
              <a:gd name="connsiteX83" fmla="*/ 658043 w 3592824"/>
              <a:gd name="connsiteY83" fmla="*/ 5134555 h 6505980"/>
              <a:gd name="connsiteX84" fmla="*/ 522026 w 3592824"/>
              <a:gd name="connsiteY84" fmla="*/ 5190653 h 6505980"/>
              <a:gd name="connsiteX85" fmla="*/ 384200 w 3592824"/>
              <a:gd name="connsiteY85" fmla="*/ 5252843 h 6505980"/>
              <a:gd name="connsiteX86" fmla="*/ 249344 w 3592824"/>
              <a:gd name="connsiteY86" fmla="*/ 5325897 h 6505980"/>
              <a:gd name="connsiteX87" fmla="*/ 120569 w 3592824"/>
              <a:gd name="connsiteY87" fmla="*/ 5397133 h 6505980"/>
              <a:gd name="connsiteX88" fmla="*/ 0 w 3592824"/>
              <a:gd name="connsiteY88" fmla="*/ 5468693 h 6505980"/>
              <a:gd name="connsiteX89" fmla="*/ 124698 w 3592824"/>
              <a:gd name="connsiteY89" fmla="*/ 5335477 h 6505980"/>
              <a:gd name="connsiteX90" fmla="*/ 246734 w 3592824"/>
              <a:gd name="connsiteY90" fmla="*/ 5221959 h 6505980"/>
              <a:gd name="connsiteX91" fmla="*/ 376856 w 3592824"/>
              <a:gd name="connsiteY91" fmla="*/ 5132327 h 6505980"/>
              <a:gd name="connsiteX92" fmla="*/ 515500 w 3592824"/>
              <a:gd name="connsiteY92" fmla="*/ 5051213 h 6505980"/>
              <a:gd name="connsiteX93" fmla="*/ 659408 w 3592824"/>
              <a:gd name="connsiteY93" fmla="*/ 4987219 h 6505980"/>
              <a:gd name="connsiteX94" fmla="*/ 820898 w 3592824"/>
              <a:gd name="connsiteY94" fmla="*/ 4940794 h 6505980"/>
              <a:gd name="connsiteX95" fmla="*/ 1181074 w 3592824"/>
              <a:gd name="connsiteY95" fmla="*/ 4846988 h 6505980"/>
              <a:gd name="connsiteX96" fmla="*/ 1226539 w 3592824"/>
              <a:gd name="connsiteY96" fmla="*/ 4526635 h 6505980"/>
              <a:gd name="connsiteX97" fmla="*/ 1248314 w 3592824"/>
              <a:gd name="connsiteY97" fmla="*/ 4207589 h 6505980"/>
              <a:gd name="connsiteX98" fmla="*/ 1246367 w 3592824"/>
              <a:gd name="connsiteY98" fmla="*/ 3884569 h 6505980"/>
              <a:gd name="connsiteX99" fmla="*/ 1230789 w 3592824"/>
              <a:gd name="connsiteY99" fmla="*/ 3690675 h 6505980"/>
              <a:gd name="connsiteX100" fmla="*/ 1162613 w 3592824"/>
              <a:gd name="connsiteY100" fmla="*/ 3672408 h 6505980"/>
              <a:gd name="connsiteX101" fmla="*/ 1267627 w 3592824"/>
              <a:gd name="connsiteY101" fmla="*/ 3672408 h 6505980"/>
              <a:gd name="connsiteX102" fmla="*/ 1267627 w 3592824"/>
              <a:gd name="connsiteY102" fmla="*/ 2636174 h 6505980"/>
              <a:gd name="connsiteX103" fmla="*/ 1457972 w 3592824"/>
              <a:gd name="connsiteY103" fmla="*/ 2766635 h 6505980"/>
              <a:gd name="connsiteX104" fmla="*/ 1914541 w 3592824"/>
              <a:gd name="connsiteY104" fmla="*/ 1815401 h 6505980"/>
              <a:gd name="connsiteX105" fmla="*/ 1759871 w 3592824"/>
              <a:gd name="connsiteY105" fmla="*/ 1626771 h 6505980"/>
              <a:gd name="connsiteX106" fmla="*/ 1630255 w 3592824"/>
              <a:gd name="connsiteY106" fmla="*/ 1432944 h 6505980"/>
              <a:gd name="connsiteX107" fmla="*/ 1533657 w 3592824"/>
              <a:gd name="connsiteY107" fmla="*/ 1245834 h 6505980"/>
              <a:gd name="connsiteX108" fmla="*/ 1466898 w 3592824"/>
              <a:gd name="connsiteY108" fmla="*/ 1057506 h 6505980"/>
              <a:gd name="connsiteX109" fmla="*/ 1428386 w 3592824"/>
              <a:gd name="connsiteY109" fmla="*/ 871911 h 6505980"/>
              <a:gd name="connsiteX110" fmla="*/ 1418926 w 3592824"/>
              <a:gd name="connsiteY110" fmla="*/ 698165 h 6505980"/>
              <a:gd name="connsiteX111" fmla="*/ 1438518 w 3592824"/>
              <a:gd name="connsiteY111" fmla="*/ 529931 h 6505980"/>
              <a:gd name="connsiteX112" fmla="*/ 1487966 w 3592824"/>
              <a:gd name="connsiteY112" fmla="*/ 373157 h 6505980"/>
              <a:gd name="connsiteX113" fmla="*/ 1562109 w 3592824"/>
              <a:gd name="connsiteY113" fmla="*/ 234344 h 6505980"/>
              <a:gd name="connsiteX114" fmla="*/ 1590347 w 3592824"/>
              <a:gd name="connsiteY114" fmla="*/ 233909 h 6505980"/>
              <a:gd name="connsiteX115" fmla="*/ 1590423 w 3592824"/>
              <a:gd name="connsiteY115" fmla="*/ 276688 h 6505980"/>
              <a:gd name="connsiteX116" fmla="*/ 1534480 w 3592824"/>
              <a:gd name="connsiteY116" fmla="*/ 357380 h 6505980"/>
              <a:gd name="connsiteX117" fmla="*/ 1506010 w 3592824"/>
              <a:gd name="connsiteY117" fmla="*/ 457037 h 6505980"/>
              <a:gd name="connsiteX118" fmla="*/ 1488317 w 3592824"/>
              <a:gd name="connsiteY118" fmla="*/ 571212 h 6505980"/>
              <a:gd name="connsiteX119" fmla="*/ 1496884 w 3592824"/>
              <a:gd name="connsiteY119" fmla="*/ 693061 h 6505980"/>
              <a:gd name="connsiteX120" fmla="*/ 1522975 w 3592824"/>
              <a:gd name="connsiteY120" fmla="*/ 825308 h 6505980"/>
              <a:gd name="connsiteX121" fmla="*/ 1563776 w 3592824"/>
              <a:gd name="connsiteY121" fmla="*/ 957444 h 6505980"/>
              <a:gd name="connsiteX122" fmla="*/ 1623676 w 3592824"/>
              <a:gd name="connsiteY122" fmla="*/ 1089683 h 6505980"/>
              <a:gd name="connsiteX123" fmla="*/ 1701073 w 3592824"/>
              <a:gd name="connsiteY123" fmla="*/ 1219640 h 6505980"/>
              <a:gd name="connsiteX124" fmla="*/ 1784824 w 3592824"/>
              <a:gd name="connsiteY124" fmla="*/ 1340138 h 6505980"/>
              <a:gd name="connsiteX125" fmla="*/ 1839433 w 3592824"/>
              <a:gd name="connsiteY125" fmla="*/ 1402829 h 6505980"/>
              <a:gd name="connsiteX126" fmla="*/ 1879314 w 3592824"/>
              <a:gd name="connsiteY126" fmla="*/ 1462471 h 6505980"/>
              <a:gd name="connsiteX127" fmla="*/ 1923557 w 3592824"/>
              <a:gd name="connsiteY127" fmla="*/ 1509661 h 6505980"/>
              <a:gd name="connsiteX128" fmla="*/ 1968977 w 3592824"/>
              <a:gd name="connsiteY128" fmla="*/ 1553881 h 6505980"/>
              <a:gd name="connsiteX129" fmla="*/ 2023524 w 3592824"/>
              <a:gd name="connsiteY129" fmla="*/ 1583302 h 6505980"/>
              <a:gd name="connsiteX130" fmla="*/ 2159168 w 3592824"/>
              <a:gd name="connsiteY130" fmla="*/ 1357898 h 6505980"/>
              <a:gd name="connsiteX131" fmla="*/ 2301613 w 3592824"/>
              <a:gd name="connsiteY131" fmla="*/ 1152134 h 6505980"/>
              <a:gd name="connsiteX132" fmla="*/ 2456786 w 3592824"/>
              <a:gd name="connsiteY132" fmla="*/ 946442 h 6505980"/>
              <a:gd name="connsiteX133" fmla="*/ 2627883 w 3592824"/>
              <a:gd name="connsiteY133" fmla="*/ 750343 h 6505980"/>
              <a:gd name="connsiteX134" fmla="*/ 2819251 w 3592824"/>
              <a:gd name="connsiteY134" fmla="*/ 546637 h 6505980"/>
              <a:gd name="connsiteX135" fmla="*/ 3033293 w 3592824"/>
              <a:gd name="connsiteY135" fmla="*/ 338904 h 6505980"/>
              <a:gd name="connsiteX136" fmla="*/ 3075801 w 3592824"/>
              <a:gd name="connsiteY136" fmla="*/ 307656 h 6505980"/>
              <a:gd name="connsiteX137" fmla="*/ 3128615 w 3592824"/>
              <a:gd name="connsiteY137" fmla="*/ 255470 h 6505980"/>
              <a:gd name="connsiteX138" fmla="*/ 3193373 w 3592824"/>
              <a:gd name="connsiteY138" fmla="*/ 206920 h 6505980"/>
              <a:gd name="connsiteX139" fmla="*/ 3255727 w 3592824"/>
              <a:gd name="connsiteY139" fmla="*/ 153199 h 6505980"/>
              <a:gd name="connsiteX140" fmla="*/ 3326038 w 3592824"/>
              <a:gd name="connsiteY140" fmla="*/ 98736 h 6505980"/>
              <a:gd name="connsiteX141" fmla="*/ 3396772 w 3592824"/>
              <a:gd name="connsiteY141" fmla="*/ 57544 h 6505980"/>
              <a:gd name="connsiteX142" fmla="*/ 3465132 w 3592824"/>
              <a:gd name="connsiteY142" fmla="*/ 23864 h 6505980"/>
              <a:gd name="connsiteX143" fmla="*/ 3532718 w 3592824"/>
              <a:gd name="connsiteY143" fmla="*/ 3259 h 6505980"/>
              <a:gd name="connsiteX144" fmla="*/ 3587603 w 3592824"/>
              <a:gd name="connsiteY144"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559585 w 3592824"/>
              <a:gd name="connsiteY11" fmla="*/ 1048028 h 6505980"/>
              <a:gd name="connsiteX12" fmla="*/ 2451696 w 3592824"/>
              <a:gd name="connsiteY12" fmla="*/ 1220120 h 6505980"/>
              <a:gd name="connsiteX13" fmla="*/ 2333617 w 3592824"/>
              <a:gd name="connsiteY13" fmla="*/ 1482858 h 6505980"/>
              <a:gd name="connsiteX14" fmla="*/ 2239019 w 3592824"/>
              <a:gd name="connsiteY14" fmla="*/ 1750687 h 6505980"/>
              <a:gd name="connsiteX15" fmla="*/ 2166716 w 3592824"/>
              <a:gd name="connsiteY15" fmla="*/ 2028149 h 6505980"/>
              <a:gd name="connsiteX16" fmla="*/ 2138696 w 3592824"/>
              <a:gd name="connsiteY16" fmla="*/ 2191021 h 6505980"/>
              <a:gd name="connsiteX17" fmla="*/ 1708453 w 3592824"/>
              <a:gd name="connsiteY17" fmla="*/ 2932299 h 6505980"/>
              <a:gd name="connsiteX18" fmla="*/ 1722817 w 3592824"/>
              <a:gd name="connsiteY18" fmla="*/ 3822513 h 6505980"/>
              <a:gd name="connsiteX19" fmla="*/ 1536952 w 3592824"/>
              <a:gd name="connsiteY19" fmla="*/ 3772714 h 6505980"/>
              <a:gd name="connsiteX20" fmla="*/ 1541206 w 3592824"/>
              <a:gd name="connsiteY20" fmla="*/ 4042551 h 6505980"/>
              <a:gd name="connsiteX21" fmla="*/ 1736905 w 3592824"/>
              <a:gd name="connsiteY21" fmla="*/ 4202721 h 6505980"/>
              <a:gd name="connsiteX22" fmla="*/ 1910038 w 3592824"/>
              <a:gd name="connsiteY22" fmla="*/ 4375859 h 6505980"/>
              <a:gd name="connsiteX23" fmla="*/ 2049967 w 3592824"/>
              <a:gd name="connsiteY23" fmla="*/ 4551312 h 6505980"/>
              <a:gd name="connsiteX24" fmla="*/ 2161751 w 3592824"/>
              <a:gd name="connsiteY24" fmla="*/ 4736795 h 6505980"/>
              <a:gd name="connsiteX25" fmla="*/ 2245901 w 3592824"/>
              <a:gd name="connsiteY25" fmla="*/ 4927533 h 6505980"/>
              <a:gd name="connsiteX26" fmla="*/ 2299319 w 3592824"/>
              <a:gd name="connsiteY26" fmla="*/ 5113852 h 6505980"/>
              <a:gd name="connsiteX27" fmla="*/ 2323619 w 3592824"/>
              <a:gd name="connsiteY27" fmla="*/ 5302637 h 6505980"/>
              <a:gd name="connsiteX28" fmla="*/ 2316528 w 3592824"/>
              <a:gd name="connsiteY28" fmla="*/ 5487662 h 6505980"/>
              <a:gd name="connsiteX29" fmla="*/ 2281292 w 3592824"/>
              <a:gd name="connsiteY29" fmla="*/ 5660347 h 6505980"/>
              <a:gd name="connsiteX30" fmla="*/ 2254472 w 3592824"/>
              <a:gd name="connsiteY30" fmla="*/ 5669051 h 6505980"/>
              <a:gd name="connsiteX31" fmla="*/ 2243469 w 3592824"/>
              <a:gd name="connsiteY31" fmla="*/ 5622519 h 6505980"/>
              <a:gd name="connsiteX32" fmla="*/ 2276202 w 3592824"/>
              <a:gd name="connsiteY32" fmla="*/ 5518399 h 6505980"/>
              <a:gd name="connsiteX33" fmla="*/ 2277887 w 3592824"/>
              <a:gd name="connsiteY33" fmla="*/ 5401645 h 6505980"/>
              <a:gd name="connsiteX34" fmla="*/ 2265586 w 3592824"/>
              <a:gd name="connsiteY34" fmla="*/ 5272239 h 6505980"/>
              <a:gd name="connsiteX35" fmla="*/ 2226278 w 3592824"/>
              <a:gd name="connsiteY35" fmla="*/ 5142134 h 6505980"/>
              <a:gd name="connsiteX36" fmla="*/ 2167610 w 3592824"/>
              <a:gd name="connsiteY36" fmla="*/ 5005824 h 6505980"/>
              <a:gd name="connsiteX37" fmla="*/ 2094934 w 3592824"/>
              <a:gd name="connsiteY37" fmla="*/ 4873928 h 6505980"/>
              <a:gd name="connsiteX38" fmla="*/ 2004022 w 3592824"/>
              <a:gd name="connsiteY38" fmla="*/ 4747491 h 6505980"/>
              <a:gd name="connsiteX39" fmla="*/ 1897003 w 3592824"/>
              <a:gd name="connsiteY39" fmla="*/ 4628630 h 6505980"/>
              <a:gd name="connsiteX40" fmla="*/ 1786353 w 3592824"/>
              <a:gd name="connsiteY40" fmla="*/ 4521927 h 6505980"/>
              <a:gd name="connsiteX41" fmla="*/ 1718256 w 3592824"/>
              <a:gd name="connsiteY41" fmla="*/ 4469625 h 6505980"/>
              <a:gd name="connsiteX42" fmla="*/ 1664984 w 3592824"/>
              <a:gd name="connsiteY42" fmla="*/ 4416354 h 6505980"/>
              <a:gd name="connsiteX43" fmla="*/ 1610735 w 3592824"/>
              <a:gd name="connsiteY43" fmla="*/ 4377899 h 6505980"/>
              <a:gd name="connsiteX44" fmla="*/ 1556121 w 3592824"/>
              <a:gd name="connsiteY44" fmla="*/ 4343019 h 6505980"/>
              <a:gd name="connsiteX45" fmla="*/ 1496586 w 3592824"/>
              <a:gd name="connsiteY45" fmla="*/ 4326909 h 6505980"/>
              <a:gd name="connsiteX46" fmla="*/ 1424825 w 3592824"/>
              <a:gd name="connsiteY46" fmla="*/ 4611755 h 6505980"/>
              <a:gd name="connsiteX47" fmla="*/ 1341569 w 3592824"/>
              <a:gd name="connsiteY47" fmla="*/ 4877209 h 6505980"/>
              <a:gd name="connsiteX48" fmla="*/ 1246153 w 3592824"/>
              <a:gd name="connsiteY48" fmla="*/ 5146295 h 6505980"/>
              <a:gd name="connsiteX49" fmla="*/ 1133098 w 3592824"/>
              <a:gd name="connsiteY49" fmla="*/ 5409585 h 6505980"/>
              <a:gd name="connsiteX50" fmla="*/ 1002651 w 3592824"/>
              <a:gd name="connsiteY50" fmla="*/ 5687069 h 6505980"/>
              <a:gd name="connsiteX51" fmla="*/ 851621 w 3592824"/>
              <a:gd name="connsiteY51" fmla="*/ 5975542 h 6505980"/>
              <a:gd name="connsiteX52" fmla="*/ 819067 w 3592824"/>
              <a:gd name="connsiteY52" fmla="*/ 6021945 h 6505980"/>
              <a:gd name="connsiteX53" fmla="*/ 782039 w 3592824"/>
              <a:gd name="connsiteY53" fmla="*/ 6094137 h 6505980"/>
              <a:gd name="connsiteX54" fmla="*/ 732689 w 3592824"/>
              <a:gd name="connsiteY54" fmla="*/ 6165853 h 6505980"/>
              <a:gd name="connsiteX55" fmla="*/ 686953 w 3592824"/>
              <a:gd name="connsiteY55" fmla="*/ 6242495 h 6505980"/>
              <a:gd name="connsiteX56" fmla="*/ 633819 w 3592824"/>
              <a:gd name="connsiteY56" fmla="*/ 6322262 h 6505980"/>
              <a:gd name="connsiteX57" fmla="*/ 576894 w 3592824"/>
              <a:gd name="connsiteY57" fmla="*/ 6387714 h 6505980"/>
              <a:gd name="connsiteX58" fmla="*/ 520310 w 3592824"/>
              <a:gd name="connsiteY58" fmla="*/ 6444298 h 6505980"/>
              <a:gd name="connsiteX59" fmla="*/ 461122 w 3592824"/>
              <a:gd name="connsiteY59" fmla="*/ 6486433 h 6505980"/>
              <a:gd name="connsiteX60" fmla="*/ 409611 w 3592824"/>
              <a:gd name="connsiteY60" fmla="*/ 6505980 h 6505980"/>
              <a:gd name="connsiteX61" fmla="*/ 397795 w 3592824"/>
              <a:gd name="connsiteY61" fmla="*/ 6478382 h 6505980"/>
              <a:gd name="connsiteX62" fmla="*/ 580228 w 3592824"/>
              <a:gd name="connsiteY62" fmla="*/ 6260780 h 6505980"/>
              <a:gd name="connsiteX63" fmla="*/ 740291 w 3592824"/>
              <a:gd name="connsiteY63" fmla="*/ 6020812 h 6505980"/>
              <a:gd name="connsiteX64" fmla="*/ 876161 w 3592824"/>
              <a:gd name="connsiteY64" fmla="*/ 5764542 h 6505980"/>
              <a:gd name="connsiteX65" fmla="*/ 983460 w 3592824"/>
              <a:gd name="connsiteY65" fmla="*/ 5511282 h 6505980"/>
              <a:gd name="connsiteX66" fmla="*/ 1071980 w 3592824"/>
              <a:gd name="connsiteY66" fmla="*/ 5262934 h 6505980"/>
              <a:gd name="connsiteX67" fmla="*/ 1108340 w 3592824"/>
              <a:gd name="connsiteY67" fmla="*/ 5079541 h 6505980"/>
              <a:gd name="connsiteX68" fmla="*/ 1121344 w 3592824"/>
              <a:gd name="connsiteY68" fmla="*/ 5084649 h 6505980"/>
              <a:gd name="connsiteX69" fmla="*/ 1125291 w 3592824"/>
              <a:gd name="connsiteY69" fmla="*/ 5080701 h 6505980"/>
              <a:gd name="connsiteX70" fmla="*/ 1124442 w 3592824"/>
              <a:gd name="connsiteY70" fmla="*/ 5071961 h 6505980"/>
              <a:gd name="connsiteX71" fmla="*/ 1122157 w 3592824"/>
              <a:gd name="connsiteY71" fmla="*/ 5065724 h 6505980"/>
              <a:gd name="connsiteX72" fmla="*/ 1117049 w 3592824"/>
              <a:gd name="connsiteY72" fmla="*/ 5052716 h 6505980"/>
              <a:gd name="connsiteX73" fmla="*/ 1122811 w 3592824"/>
              <a:gd name="connsiteY73" fmla="*/ 5042696 h 6505980"/>
              <a:gd name="connsiteX74" fmla="*/ 1122495 w 3592824"/>
              <a:gd name="connsiteY74" fmla="*/ 5034485 h 6505980"/>
              <a:gd name="connsiteX75" fmla="*/ 1124158 w 3592824"/>
              <a:gd name="connsiteY75" fmla="*/ 5024300 h 6505980"/>
              <a:gd name="connsiteX76" fmla="*/ 1120205 w 3592824"/>
              <a:gd name="connsiteY76" fmla="*/ 5028252 h 6505980"/>
              <a:gd name="connsiteX77" fmla="*/ 1122495 w 3592824"/>
              <a:gd name="connsiteY77" fmla="*/ 5034485 h 6505980"/>
              <a:gd name="connsiteX78" fmla="*/ 1108340 w 3592824"/>
              <a:gd name="connsiteY78" fmla="*/ 5079541 h 6505980"/>
              <a:gd name="connsiteX79" fmla="*/ 1019535 w 3592824"/>
              <a:gd name="connsiteY79" fmla="*/ 5061794 h 6505980"/>
              <a:gd name="connsiteX80" fmla="*/ 907867 w 3592824"/>
              <a:gd name="connsiteY80" fmla="*/ 5071187 h 6505980"/>
              <a:gd name="connsiteX81" fmla="*/ 788983 w 3592824"/>
              <a:gd name="connsiteY81" fmla="*/ 5093104 h 6505980"/>
              <a:gd name="connsiteX82" fmla="*/ 658043 w 3592824"/>
              <a:gd name="connsiteY82" fmla="*/ 5134555 h 6505980"/>
              <a:gd name="connsiteX83" fmla="*/ 522026 w 3592824"/>
              <a:gd name="connsiteY83" fmla="*/ 5190653 h 6505980"/>
              <a:gd name="connsiteX84" fmla="*/ 384200 w 3592824"/>
              <a:gd name="connsiteY84" fmla="*/ 5252843 h 6505980"/>
              <a:gd name="connsiteX85" fmla="*/ 249344 w 3592824"/>
              <a:gd name="connsiteY85" fmla="*/ 5325897 h 6505980"/>
              <a:gd name="connsiteX86" fmla="*/ 120569 w 3592824"/>
              <a:gd name="connsiteY86" fmla="*/ 5397133 h 6505980"/>
              <a:gd name="connsiteX87" fmla="*/ 0 w 3592824"/>
              <a:gd name="connsiteY87" fmla="*/ 5468693 h 6505980"/>
              <a:gd name="connsiteX88" fmla="*/ 124698 w 3592824"/>
              <a:gd name="connsiteY88" fmla="*/ 5335477 h 6505980"/>
              <a:gd name="connsiteX89" fmla="*/ 246734 w 3592824"/>
              <a:gd name="connsiteY89" fmla="*/ 5221959 h 6505980"/>
              <a:gd name="connsiteX90" fmla="*/ 376856 w 3592824"/>
              <a:gd name="connsiteY90" fmla="*/ 5132327 h 6505980"/>
              <a:gd name="connsiteX91" fmla="*/ 515500 w 3592824"/>
              <a:gd name="connsiteY91" fmla="*/ 5051213 h 6505980"/>
              <a:gd name="connsiteX92" fmla="*/ 659408 w 3592824"/>
              <a:gd name="connsiteY92" fmla="*/ 4987219 h 6505980"/>
              <a:gd name="connsiteX93" fmla="*/ 820898 w 3592824"/>
              <a:gd name="connsiteY93" fmla="*/ 4940794 h 6505980"/>
              <a:gd name="connsiteX94" fmla="*/ 1181074 w 3592824"/>
              <a:gd name="connsiteY94" fmla="*/ 4846988 h 6505980"/>
              <a:gd name="connsiteX95" fmla="*/ 1226539 w 3592824"/>
              <a:gd name="connsiteY95" fmla="*/ 4526635 h 6505980"/>
              <a:gd name="connsiteX96" fmla="*/ 1248314 w 3592824"/>
              <a:gd name="connsiteY96" fmla="*/ 4207589 h 6505980"/>
              <a:gd name="connsiteX97" fmla="*/ 1246367 w 3592824"/>
              <a:gd name="connsiteY97" fmla="*/ 3884569 h 6505980"/>
              <a:gd name="connsiteX98" fmla="*/ 1230789 w 3592824"/>
              <a:gd name="connsiteY98" fmla="*/ 3690675 h 6505980"/>
              <a:gd name="connsiteX99" fmla="*/ 1162613 w 3592824"/>
              <a:gd name="connsiteY99" fmla="*/ 3672408 h 6505980"/>
              <a:gd name="connsiteX100" fmla="*/ 1267627 w 3592824"/>
              <a:gd name="connsiteY100" fmla="*/ 3672408 h 6505980"/>
              <a:gd name="connsiteX101" fmla="*/ 1267627 w 3592824"/>
              <a:gd name="connsiteY101" fmla="*/ 2636174 h 6505980"/>
              <a:gd name="connsiteX102" fmla="*/ 1457972 w 3592824"/>
              <a:gd name="connsiteY102" fmla="*/ 2766635 h 6505980"/>
              <a:gd name="connsiteX103" fmla="*/ 1914541 w 3592824"/>
              <a:gd name="connsiteY103" fmla="*/ 1815401 h 6505980"/>
              <a:gd name="connsiteX104" fmla="*/ 1759871 w 3592824"/>
              <a:gd name="connsiteY104" fmla="*/ 1626771 h 6505980"/>
              <a:gd name="connsiteX105" fmla="*/ 1630255 w 3592824"/>
              <a:gd name="connsiteY105" fmla="*/ 1432944 h 6505980"/>
              <a:gd name="connsiteX106" fmla="*/ 1533657 w 3592824"/>
              <a:gd name="connsiteY106" fmla="*/ 1245834 h 6505980"/>
              <a:gd name="connsiteX107" fmla="*/ 1466898 w 3592824"/>
              <a:gd name="connsiteY107" fmla="*/ 1057506 h 6505980"/>
              <a:gd name="connsiteX108" fmla="*/ 1428386 w 3592824"/>
              <a:gd name="connsiteY108" fmla="*/ 871911 h 6505980"/>
              <a:gd name="connsiteX109" fmla="*/ 1418926 w 3592824"/>
              <a:gd name="connsiteY109" fmla="*/ 698165 h 6505980"/>
              <a:gd name="connsiteX110" fmla="*/ 1438518 w 3592824"/>
              <a:gd name="connsiteY110" fmla="*/ 529931 h 6505980"/>
              <a:gd name="connsiteX111" fmla="*/ 1487966 w 3592824"/>
              <a:gd name="connsiteY111" fmla="*/ 373157 h 6505980"/>
              <a:gd name="connsiteX112" fmla="*/ 1562109 w 3592824"/>
              <a:gd name="connsiteY112" fmla="*/ 234344 h 6505980"/>
              <a:gd name="connsiteX113" fmla="*/ 1590347 w 3592824"/>
              <a:gd name="connsiteY113" fmla="*/ 233909 h 6505980"/>
              <a:gd name="connsiteX114" fmla="*/ 1590423 w 3592824"/>
              <a:gd name="connsiteY114" fmla="*/ 276688 h 6505980"/>
              <a:gd name="connsiteX115" fmla="*/ 1534480 w 3592824"/>
              <a:gd name="connsiteY115" fmla="*/ 357380 h 6505980"/>
              <a:gd name="connsiteX116" fmla="*/ 1506010 w 3592824"/>
              <a:gd name="connsiteY116" fmla="*/ 457037 h 6505980"/>
              <a:gd name="connsiteX117" fmla="*/ 1488317 w 3592824"/>
              <a:gd name="connsiteY117" fmla="*/ 571212 h 6505980"/>
              <a:gd name="connsiteX118" fmla="*/ 1496884 w 3592824"/>
              <a:gd name="connsiteY118" fmla="*/ 693061 h 6505980"/>
              <a:gd name="connsiteX119" fmla="*/ 1522975 w 3592824"/>
              <a:gd name="connsiteY119" fmla="*/ 825308 h 6505980"/>
              <a:gd name="connsiteX120" fmla="*/ 1563776 w 3592824"/>
              <a:gd name="connsiteY120" fmla="*/ 957444 h 6505980"/>
              <a:gd name="connsiteX121" fmla="*/ 1623676 w 3592824"/>
              <a:gd name="connsiteY121" fmla="*/ 1089683 h 6505980"/>
              <a:gd name="connsiteX122" fmla="*/ 1701073 w 3592824"/>
              <a:gd name="connsiteY122" fmla="*/ 1219640 h 6505980"/>
              <a:gd name="connsiteX123" fmla="*/ 1784824 w 3592824"/>
              <a:gd name="connsiteY123" fmla="*/ 1340138 h 6505980"/>
              <a:gd name="connsiteX124" fmla="*/ 1839433 w 3592824"/>
              <a:gd name="connsiteY124" fmla="*/ 1402829 h 6505980"/>
              <a:gd name="connsiteX125" fmla="*/ 1879314 w 3592824"/>
              <a:gd name="connsiteY125" fmla="*/ 1462471 h 6505980"/>
              <a:gd name="connsiteX126" fmla="*/ 1923557 w 3592824"/>
              <a:gd name="connsiteY126" fmla="*/ 1509661 h 6505980"/>
              <a:gd name="connsiteX127" fmla="*/ 1968977 w 3592824"/>
              <a:gd name="connsiteY127" fmla="*/ 1553881 h 6505980"/>
              <a:gd name="connsiteX128" fmla="*/ 2023524 w 3592824"/>
              <a:gd name="connsiteY128" fmla="*/ 1583302 h 6505980"/>
              <a:gd name="connsiteX129" fmla="*/ 2159168 w 3592824"/>
              <a:gd name="connsiteY129" fmla="*/ 1357898 h 6505980"/>
              <a:gd name="connsiteX130" fmla="*/ 2301613 w 3592824"/>
              <a:gd name="connsiteY130" fmla="*/ 1152134 h 6505980"/>
              <a:gd name="connsiteX131" fmla="*/ 2456786 w 3592824"/>
              <a:gd name="connsiteY131" fmla="*/ 946442 h 6505980"/>
              <a:gd name="connsiteX132" fmla="*/ 2627883 w 3592824"/>
              <a:gd name="connsiteY132" fmla="*/ 750343 h 6505980"/>
              <a:gd name="connsiteX133" fmla="*/ 2819251 w 3592824"/>
              <a:gd name="connsiteY133" fmla="*/ 546637 h 6505980"/>
              <a:gd name="connsiteX134" fmla="*/ 3033293 w 3592824"/>
              <a:gd name="connsiteY134" fmla="*/ 338904 h 6505980"/>
              <a:gd name="connsiteX135" fmla="*/ 3075801 w 3592824"/>
              <a:gd name="connsiteY135" fmla="*/ 307656 h 6505980"/>
              <a:gd name="connsiteX136" fmla="*/ 3128615 w 3592824"/>
              <a:gd name="connsiteY136" fmla="*/ 255470 h 6505980"/>
              <a:gd name="connsiteX137" fmla="*/ 3193373 w 3592824"/>
              <a:gd name="connsiteY137" fmla="*/ 206920 h 6505980"/>
              <a:gd name="connsiteX138" fmla="*/ 3255727 w 3592824"/>
              <a:gd name="connsiteY138" fmla="*/ 153199 h 6505980"/>
              <a:gd name="connsiteX139" fmla="*/ 3326038 w 3592824"/>
              <a:gd name="connsiteY139" fmla="*/ 98736 h 6505980"/>
              <a:gd name="connsiteX140" fmla="*/ 3396772 w 3592824"/>
              <a:gd name="connsiteY140" fmla="*/ 57544 h 6505980"/>
              <a:gd name="connsiteX141" fmla="*/ 3465132 w 3592824"/>
              <a:gd name="connsiteY141" fmla="*/ 23864 h 6505980"/>
              <a:gd name="connsiteX142" fmla="*/ 3532718 w 3592824"/>
              <a:gd name="connsiteY142" fmla="*/ 3259 h 6505980"/>
              <a:gd name="connsiteX143" fmla="*/ 3587603 w 3592824"/>
              <a:gd name="connsiteY143"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558785 w 3592824"/>
              <a:gd name="connsiteY10" fmla="*/ 1042079 h 6505980"/>
              <a:gd name="connsiteX11" fmla="*/ 2451696 w 3592824"/>
              <a:gd name="connsiteY11" fmla="*/ 1220120 h 6505980"/>
              <a:gd name="connsiteX12" fmla="*/ 2333617 w 3592824"/>
              <a:gd name="connsiteY12" fmla="*/ 1482858 h 6505980"/>
              <a:gd name="connsiteX13" fmla="*/ 2239019 w 3592824"/>
              <a:gd name="connsiteY13" fmla="*/ 1750687 h 6505980"/>
              <a:gd name="connsiteX14" fmla="*/ 2166716 w 3592824"/>
              <a:gd name="connsiteY14" fmla="*/ 2028149 h 6505980"/>
              <a:gd name="connsiteX15" fmla="*/ 2138696 w 3592824"/>
              <a:gd name="connsiteY15" fmla="*/ 2191021 h 6505980"/>
              <a:gd name="connsiteX16" fmla="*/ 1708453 w 3592824"/>
              <a:gd name="connsiteY16" fmla="*/ 2932299 h 6505980"/>
              <a:gd name="connsiteX17" fmla="*/ 1722817 w 3592824"/>
              <a:gd name="connsiteY17" fmla="*/ 3822513 h 6505980"/>
              <a:gd name="connsiteX18" fmla="*/ 1536952 w 3592824"/>
              <a:gd name="connsiteY18" fmla="*/ 3772714 h 6505980"/>
              <a:gd name="connsiteX19" fmla="*/ 1541206 w 3592824"/>
              <a:gd name="connsiteY19" fmla="*/ 4042551 h 6505980"/>
              <a:gd name="connsiteX20" fmla="*/ 1736905 w 3592824"/>
              <a:gd name="connsiteY20" fmla="*/ 4202721 h 6505980"/>
              <a:gd name="connsiteX21" fmla="*/ 1910038 w 3592824"/>
              <a:gd name="connsiteY21" fmla="*/ 4375859 h 6505980"/>
              <a:gd name="connsiteX22" fmla="*/ 2049967 w 3592824"/>
              <a:gd name="connsiteY22" fmla="*/ 4551312 h 6505980"/>
              <a:gd name="connsiteX23" fmla="*/ 2161751 w 3592824"/>
              <a:gd name="connsiteY23" fmla="*/ 4736795 h 6505980"/>
              <a:gd name="connsiteX24" fmla="*/ 2245901 w 3592824"/>
              <a:gd name="connsiteY24" fmla="*/ 4927533 h 6505980"/>
              <a:gd name="connsiteX25" fmla="*/ 2299319 w 3592824"/>
              <a:gd name="connsiteY25" fmla="*/ 5113852 h 6505980"/>
              <a:gd name="connsiteX26" fmla="*/ 2323619 w 3592824"/>
              <a:gd name="connsiteY26" fmla="*/ 5302637 h 6505980"/>
              <a:gd name="connsiteX27" fmla="*/ 2316528 w 3592824"/>
              <a:gd name="connsiteY27" fmla="*/ 5487662 h 6505980"/>
              <a:gd name="connsiteX28" fmla="*/ 2281292 w 3592824"/>
              <a:gd name="connsiteY28" fmla="*/ 5660347 h 6505980"/>
              <a:gd name="connsiteX29" fmla="*/ 2254472 w 3592824"/>
              <a:gd name="connsiteY29" fmla="*/ 5669051 h 6505980"/>
              <a:gd name="connsiteX30" fmla="*/ 2243469 w 3592824"/>
              <a:gd name="connsiteY30" fmla="*/ 5622519 h 6505980"/>
              <a:gd name="connsiteX31" fmla="*/ 2276202 w 3592824"/>
              <a:gd name="connsiteY31" fmla="*/ 5518399 h 6505980"/>
              <a:gd name="connsiteX32" fmla="*/ 2277887 w 3592824"/>
              <a:gd name="connsiteY32" fmla="*/ 5401645 h 6505980"/>
              <a:gd name="connsiteX33" fmla="*/ 2265586 w 3592824"/>
              <a:gd name="connsiteY33" fmla="*/ 5272239 h 6505980"/>
              <a:gd name="connsiteX34" fmla="*/ 2226278 w 3592824"/>
              <a:gd name="connsiteY34" fmla="*/ 5142134 h 6505980"/>
              <a:gd name="connsiteX35" fmla="*/ 2167610 w 3592824"/>
              <a:gd name="connsiteY35" fmla="*/ 5005824 h 6505980"/>
              <a:gd name="connsiteX36" fmla="*/ 2094934 w 3592824"/>
              <a:gd name="connsiteY36" fmla="*/ 4873928 h 6505980"/>
              <a:gd name="connsiteX37" fmla="*/ 2004022 w 3592824"/>
              <a:gd name="connsiteY37" fmla="*/ 4747491 h 6505980"/>
              <a:gd name="connsiteX38" fmla="*/ 1897003 w 3592824"/>
              <a:gd name="connsiteY38" fmla="*/ 4628630 h 6505980"/>
              <a:gd name="connsiteX39" fmla="*/ 1786353 w 3592824"/>
              <a:gd name="connsiteY39" fmla="*/ 4521927 h 6505980"/>
              <a:gd name="connsiteX40" fmla="*/ 1718256 w 3592824"/>
              <a:gd name="connsiteY40" fmla="*/ 4469625 h 6505980"/>
              <a:gd name="connsiteX41" fmla="*/ 1664984 w 3592824"/>
              <a:gd name="connsiteY41" fmla="*/ 4416354 h 6505980"/>
              <a:gd name="connsiteX42" fmla="*/ 1610735 w 3592824"/>
              <a:gd name="connsiteY42" fmla="*/ 4377899 h 6505980"/>
              <a:gd name="connsiteX43" fmla="*/ 1556121 w 3592824"/>
              <a:gd name="connsiteY43" fmla="*/ 4343019 h 6505980"/>
              <a:gd name="connsiteX44" fmla="*/ 1496586 w 3592824"/>
              <a:gd name="connsiteY44" fmla="*/ 4326909 h 6505980"/>
              <a:gd name="connsiteX45" fmla="*/ 1424825 w 3592824"/>
              <a:gd name="connsiteY45" fmla="*/ 4611755 h 6505980"/>
              <a:gd name="connsiteX46" fmla="*/ 1341569 w 3592824"/>
              <a:gd name="connsiteY46" fmla="*/ 4877209 h 6505980"/>
              <a:gd name="connsiteX47" fmla="*/ 1246153 w 3592824"/>
              <a:gd name="connsiteY47" fmla="*/ 5146295 h 6505980"/>
              <a:gd name="connsiteX48" fmla="*/ 1133098 w 3592824"/>
              <a:gd name="connsiteY48" fmla="*/ 5409585 h 6505980"/>
              <a:gd name="connsiteX49" fmla="*/ 1002651 w 3592824"/>
              <a:gd name="connsiteY49" fmla="*/ 5687069 h 6505980"/>
              <a:gd name="connsiteX50" fmla="*/ 851621 w 3592824"/>
              <a:gd name="connsiteY50" fmla="*/ 5975542 h 6505980"/>
              <a:gd name="connsiteX51" fmla="*/ 819067 w 3592824"/>
              <a:gd name="connsiteY51" fmla="*/ 6021945 h 6505980"/>
              <a:gd name="connsiteX52" fmla="*/ 782039 w 3592824"/>
              <a:gd name="connsiteY52" fmla="*/ 6094137 h 6505980"/>
              <a:gd name="connsiteX53" fmla="*/ 732689 w 3592824"/>
              <a:gd name="connsiteY53" fmla="*/ 6165853 h 6505980"/>
              <a:gd name="connsiteX54" fmla="*/ 686953 w 3592824"/>
              <a:gd name="connsiteY54" fmla="*/ 6242495 h 6505980"/>
              <a:gd name="connsiteX55" fmla="*/ 633819 w 3592824"/>
              <a:gd name="connsiteY55" fmla="*/ 6322262 h 6505980"/>
              <a:gd name="connsiteX56" fmla="*/ 576894 w 3592824"/>
              <a:gd name="connsiteY56" fmla="*/ 6387714 h 6505980"/>
              <a:gd name="connsiteX57" fmla="*/ 520310 w 3592824"/>
              <a:gd name="connsiteY57" fmla="*/ 6444298 h 6505980"/>
              <a:gd name="connsiteX58" fmla="*/ 461122 w 3592824"/>
              <a:gd name="connsiteY58" fmla="*/ 6486433 h 6505980"/>
              <a:gd name="connsiteX59" fmla="*/ 409611 w 3592824"/>
              <a:gd name="connsiteY59" fmla="*/ 6505980 h 6505980"/>
              <a:gd name="connsiteX60" fmla="*/ 397795 w 3592824"/>
              <a:gd name="connsiteY60" fmla="*/ 6478382 h 6505980"/>
              <a:gd name="connsiteX61" fmla="*/ 580228 w 3592824"/>
              <a:gd name="connsiteY61" fmla="*/ 6260780 h 6505980"/>
              <a:gd name="connsiteX62" fmla="*/ 740291 w 3592824"/>
              <a:gd name="connsiteY62" fmla="*/ 6020812 h 6505980"/>
              <a:gd name="connsiteX63" fmla="*/ 876161 w 3592824"/>
              <a:gd name="connsiteY63" fmla="*/ 5764542 h 6505980"/>
              <a:gd name="connsiteX64" fmla="*/ 983460 w 3592824"/>
              <a:gd name="connsiteY64" fmla="*/ 5511282 h 6505980"/>
              <a:gd name="connsiteX65" fmla="*/ 1071980 w 3592824"/>
              <a:gd name="connsiteY65" fmla="*/ 5262934 h 6505980"/>
              <a:gd name="connsiteX66" fmla="*/ 1108340 w 3592824"/>
              <a:gd name="connsiteY66" fmla="*/ 5079541 h 6505980"/>
              <a:gd name="connsiteX67" fmla="*/ 1121344 w 3592824"/>
              <a:gd name="connsiteY67" fmla="*/ 5084649 h 6505980"/>
              <a:gd name="connsiteX68" fmla="*/ 1125291 w 3592824"/>
              <a:gd name="connsiteY68" fmla="*/ 5080701 h 6505980"/>
              <a:gd name="connsiteX69" fmla="*/ 1124442 w 3592824"/>
              <a:gd name="connsiteY69" fmla="*/ 5071961 h 6505980"/>
              <a:gd name="connsiteX70" fmla="*/ 1122157 w 3592824"/>
              <a:gd name="connsiteY70" fmla="*/ 5065724 h 6505980"/>
              <a:gd name="connsiteX71" fmla="*/ 1117049 w 3592824"/>
              <a:gd name="connsiteY71" fmla="*/ 5052716 h 6505980"/>
              <a:gd name="connsiteX72" fmla="*/ 1122811 w 3592824"/>
              <a:gd name="connsiteY72" fmla="*/ 5042696 h 6505980"/>
              <a:gd name="connsiteX73" fmla="*/ 1122495 w 3592824"/>
              <a:gd name="connsiteY73" fmla="*/ 5034485 h 6505980"/>
              <a:gd name="connsiteX74" fmla="*/ 1124158 w 3592824"/>
              <a:gd name="connsiteY74" fmla="*/ 5024300 h 6505980"/>
              <a:gd name="connsiteX75" fmla="*/ 1120205 w 3592824"/>
              <a:gd name="connsiteY75" fmla="*/ 5028252 h 6505980"/>
              <a:gd name="connsiteX76" fmla="*/ 1122495 w 3592824"/>
              <a:gd name="connsiteY76" fmla="*/ 5034485 h 6505980"/>
              <a:gd name="connsiteX77" fmla="*/ 1108340 w 3592824"/>
              <a:gd name="connsiteY77" fmla="*/ 5079541 h 6505980"/>
              <a:gd name="connsiteX78" fmla="*/ 1019535 w 3592824"/>
              <a:gd name="connsiteY78" fmla="*/ 5061794 h 6505980"/>
              <a:gd name="connsiteX79" fmla="*/ 907867 w 3592824"/>
              <a:gd name="connsiteY79" fmla="*/ 5071187 h 6505980"/>
              <a:gd name="connsiteX80" fmla="*/ 788983 w 3592824"/>
              <a:gd name="connsiteY80" fmla="*/ 5093104 h 6505980"/>
              <a:gd name="connsiteX81" fmla="*/ 658043 w 3592824"/>
              <a:gd name="connsiteY81" fmla="*/ 5134555 h 6505980"/>
              <a:gd name="connsiteX82" fmla="*/ 522026 w 3592824"/>
              <a:gd name="connsiteY82" fmla="*/ 5190653 h 6505980"/>
              <a:gd name="connsiteX83" fmla="*/ 384200 w 3592824"/>
              <a:gd name="connsiteY83" fmla="*/ 5252843 h 6505980"/>
              <a:gd name="connsiteX84" fmla="*/ 249344 w 3592824"/>
              <a:gd name="connsiteY84" fmla="*/ 5325897 h 6505980"/>
              <a:gd name="connsiteX85" fmla="*/ 120569 w 3592824"/>
              <a:gd name="connsiteY85" fmla="*/ 5397133 h 6505980"/>
              <a:gd name="connsiteX86" fmla="*/ 0 w 3592824"/>
              <a:gd name="connsiteY86" fmla="*/ 5468693 h 6505980"/>
              <a:gd name="connsiteX87" fmla="*/ 124698 w 3592824"/>
              <a:gd name="connsiteY87" fmla="*/ 5335477 h 6505980"/>
              <a:gd name="connsiteX88" fmla="*/ 246734 w 3592824"/>
              <a:gd name="connsiteY88" fmla="*/ 5221959 h 6505980"/>
              <a:gd name="connsiteX89" fmla="*/ 376856 w 3592824"/>
              <a:gd name="connsiteY89" fmla="*/ 5132327 h 6505980"/>
              <a:gd name="connsiteX90" fmla="*/ 515500 w 3592824"/>
              <a:gd name="connsiteY90" fmla="*/ 5051213 h 6505980"/>
              <a:gd name="connsiteX91" fmla="*/ 659408 w 3592824"/>
              <a:gd name="connsiteY91" fmla="*/ 4987219 h 6505980"/>
              <a:gd name="connsiteX92" fmla="*/ 820898 w 3592824"/>
              <a:gd name="connsiteY92" fmla="*/ 4940794 h 6505980"/>
              <a:gd name="connsiteX93" fmla="*/ 1181074 w 3592824"/>
              <a:gd name="connsiteY93" fmla="*/ 4846988 h 6505980"/>
              <a:gd name="connsiteX94" fmla="*/ 1226539 w 3592824"/>
              <a:gd name="connsiteY94" fmla="*/ 4526635 h 6505980"/>
              <a:gd name="connsiteX95" fmla="*/ 1248314 w 3592824"/>
              <a:gd name="connsiteY95" fmla="*/ 4207589 h 6505980"/>
              <a:gd name="connsiteX96" fmla="*/ 1246367 w 3592824"/>
              <a:gd name="connsiteY96" fmla="*/ 3884569 h 6505980"/>
              <a:gd name="connsiteX97" fmla="*/ 1230789 w 3592824"/>
              <a:gd name="connsiteY97" fmla="*/ 3690675 h 6505980"/>
              <a:gd name="connsiteX98" fmla="*/ 1162613 w 3592824"/>
              <a:gd name="connsiteY98" fmla="*/ 3672408 h 6505980"/>
              <a:gd name="connsiteX99" fmla="*/ 1267627 w 3592824"/>
              <a:gd name="connsiteY99" fmla="*/ 3672408 h 6505980"/>
              <a:gd name="connsiteX100" fmla="*/ 1267627 w 3592824"/>
              <a:gd name="connsiteY100" fmla="*/ 2636174 h 6505980"/>
              <a:gd name="connsiteX101" fmla="*/ 1457972 w 3592824"/>
              <a:gd name="connsiteY101" fmla="*/ 2766635 h 6505980"/>
              <a:gd name="connsiteX102" fmla="*/ 1914541 w 3592824"/>
              <a:gd name="connsiteY102" fmla="*/ 1815401 h 6505980"/>
              <a:gd name="connsiteX103" fmla="*/ 1759871 w 3592824"/>
              <a:gd name="connsiteY103" fmla="*/ 1626771 h 6505980"/>
              <a:gd name="connsiteX104" fmla="*/ 1630255 w 3592824"/>
              <a:gd name="connsiteY104" fmla="*/ 1432944 h 6505980"/>
              <a:gd name="connsiteX105" fmla="*/ 1533657 w 3592824"/>
              <a:gd name="connsiteY105" fmla="*/ 1245834 h 6505980"/>
              <a:gd name="connsiteX106" fmla="*/ 1466898 w 3592824"/>
              <a:gd name="connsiteY106" fmla="*/ 1057506 h 6505980"/>
              <a:gd name="connsiteX107" fmla="*/ 1428386 w 3592824"/>
              <a:gd name="connsiteY107" fmla="*/ 871911 h 6505980"/>
              <a:gd name="connsiteX108" fmla="*/ 1418926 w 3592824"/>
              <a:gd name="connsiteY108" fmla="*/ 698165 h 6505980"/>
              <a:gd name="connsiteX109" fmla="*/ 1438518 w 3592824"/>
              <a:gd name="connsiteY109" fmla="*/ 529931 h 6505980"/>
              <a:gd name="connsiteX110" fmla="*/ 1487966 w 3592824"/>
              <a:gd name="connsiteY110" fmla="*/ 373157 h 6505980"/>
              <a:gd name="connsiteX111" fmla="*/ 1562109 w 3592824"/>
              <a:gd name="connsiteY111" fmla="*/ 234344 h 6505980"/>
              <a:gd name="connsiteX112" fmla="*/ 1590347 w 3592824"/>
              <a:gd name="connsiteY112" fmla="*/ 233909 h 6505980"/>
              <a:gd name="connsiteX113" fmla="*/ 1590423 w 3592824"/>
              <a:gd name="connsiteY113" fmla="*/ 276688 h 6505980"/>
              <a:gd name="connsiteX114" fmla="*/ 1534480 w 3592824"/>
              <a:gd name="connsiteY114" fmla="*/ 357380 h 6505980"/>
              <a:gd name="connsiteX115" fmla="*/ 1506010 w 3592824"/>
              <a:gd name="connsiteY115" fmla="*/ 457037 h 6505980"/>
              <a:gd name="connsiteX116" fmla="*/ 1488317 w 3592824"/>
              <a:gd name="connsiteY116" fmla="*/ 571212 h 6505980"/>
              <a:gd name="connsiteX117" fmla="*/ 1496884 w 3592824"/>
              <a:gd name="connsiteY117" fmla="*/ 693061 h 6505980"/>
              <a:gd name="connsiteX118" fmla="*/ 1522975 w 3592824"/>
              <a:gd name="connsiteY118" fmla="*/ 825308 h 6505980"/>
              <a:gd name="connsiteX119" fmla="*/ 1563776 w 3592824"/>
              <a:gd name="connsiteY119" fmla="*/ 957444 h 6505980"/>
              <a:gd name="connsiteX120" fmla="*/ 1623676 w 3592824"/>
              <a:gd name="connsiteY120" fmla="*/ 1089683 h 6505980"/>
              <a:gd name="connsiteX121" fmla="*/ 1701073 w 3592824"/>
              <a:gd name="connsiteY121" fmla="*/ 1219640 h 6505980"/>
              <a:gd name="connsiteX122" fmla="*/ 1784824 w 3592824"/>
              <a:gd name="connsiteY122" fmla="*/ 1340138 h 6505980"/>
              <a:gd name="connsiteX123" fmla="*/ 1839433 w 3592824"/>
              <a:gd name="connsiteY123" fmla="*/ 1402829 h 6505980"/>
              <a:gd name="connsiteX124" fmla="*/ 1879314 w 3592824"/>
              <a:gd name="connsiteY124" fmla="*/ 1462471 h 6505980"/>
              <a:gd name="connsiteX125" fmla="*/ 1923557 w 3592824"/>
              <a:gd name="connsiteY125" fmla="*/ 1509661 h 6505980"/>
              <a:gd name="connsiteX126" fmla="*/ 1968977 w 3592824"/>
              <a:gd name="connsiteY126" fmla="*/ 1553881 h 6505980"/>
              <a:gd name="connsiteX127" fmla="*/ 2023524 w 3592824"/>
              <a:gd name="connsiteY127" fmla="*/ 1583302 h 6505980"/>
              <a:gd name="connsiteX128" fmla="*/ 2159168 w 3592824"/>
              <a:gd name="connsiteY128" fmla="*/ 1357898 h 6505980"/>
              <a:gd name="connsiteX129" fmla="*/ 2301613 w 3592824"/>
              <a:gd name="connsiteY129" fmla="*/ 1152134 h 6505980"/>
              <a:gd name="connsiteX130" fmla="*/ 2456786 w 3592824"/>
              <a:gd name="connsiteY130" fmla="*/ 946442 h 6505980"/>
              <a:gd name="connsiteX131" fmla="*/ 2627883 w 3592824"/>
              <a:gd name="connsiteY131" fmla="*/ 750343 h 6505980"/>
              <a:gd name="connsiteX132" fmla="*/ 2819251 w 3592824"/>
              <a:gd name="connsiteY132" fmla="*/ 546637 h 6505980"/>
              <a:gd name="connsiteX133" fmla="*/ 3033293 w 3592824"/>
              <a:gd name="connsiteY133" fmla="*/ 338904 h 6505980"/>
              <a:gd name="connsiteX134" fmla="*/ 3075801 w 3592824"/>
              <a:gd name="connsiteY134" fmla="*/ 307656 h 6505980"/>
              <a:gd name="connsiteX135" fmla="*/ 3128615 w 3592824"/>
              <a:gd name="connsiteY135" fmla="*/ 255470 h 6505980"/>
              <a:gd name="connsiteX136" fmla="*/ 3193373 w 3592824"/>
              <a:gd name="connsiteY136" fmla="*/ 206920 h 6505980"/>
              <a:gd name="connsiteX137" fmla="*/ 3255727 w 3592824"/>
              <a:gd name="connsiteY137" fmla="*/ 153199 h 6505980"/>
              <a:gd name="connsiteX138" fmla="*/ 3326038 w 3592824"/>
              <a:gd name="connsiteY138" fmla="*/ 98736 h 6505980"/>
              <a:gd name="connsiteX139" fmla="*/ 3396772 w 3592824"/>
              <a:gd name="connsiteY139" fmla="*/ 57544 h 6505980"/>
              <a:gd name="connsiteX140" fmla="*/ 3465132 w 3592824"/>
              <a:gd name="connsiteY140" fmla="*/ 23864 h 6505980"/>
              <a:gd name="connsiteX141" fmla="*/ 3532718 w 3592824"/>
              <a:gd name="connsiteY141" fmla="*/ 3259 h 6505980"/>
              <a:gd name="connsiteX142" fmla="*/ 3587603 w 3592824"/>
              <a:gd name="connsiteY142"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559963 w 3592824"/>
              <a:gd name="connsiteY9" fmla="*/ 1034366 h 6505980"/>
              <a:gd name="connsiteX10" fmla="*/ 2451696 w 3592824"/>
              <a:gd name="connsiteY10" fmla="*/ 1220120 h 6505980"/>
              <a:gd name="connsiteX11" fmla="*/ 2333617 w 3592824"/>
              <a:gd name="connsiteY11" fmla="*/ 1482858 h 6505980"/>
              <a:gd name="connsiteX12" fmla="*/ 2239019 w 3592824"/>
              <a:gd name="connsiteY12" fmla="*/ 1750687 h 6505980"/>
              <a:gd name="connsiteX13" fmla="*/ 2166716 w 3592824"/>
              <a:gd name="connsiteY13" fmla="*/ 2028149 h 6505980"/>
              <a:gd name="connsiteX14" fmla="*/ 2138696 w 3592824"/>
              <a:gd name="connsiteY14" fmla="*/ 2191021 h 6505980"/>
              <a:gd name="connsiteX15" fmla="*/ 1708453 w 3592824"/>
              <a:gd name="connsiteY15" fmla="*/ 2932299 h 6505980"/>
              <a:gd name="connsiteX16" fmla="*/ 1722817 w 3592824"/>
              <a:gd name="connsiteY16" fmla="*/ 3822513 h 6505980"/>
              <a:gd name="connsiteX17" fmla="*/ 1536952 w 3592824"/>
              <a:gd name="connsiteY17" fmla="*/ 3772714 h 6505980"/>
              <a:gd name="connsiteX18" fmla="*/ 1541206 w 3592824"/>
              <a:gd name="connsiteY18" fmla="*/ 4042551 h 6505980"/>
              <a:gd name="connsiteX19" fmla="*/ 1736905 w 3592824"/>
              <a:gd name="connsiteY19" fmla="*/ 4202721 h 6505980"/>
              <a:gd name="connsiteX20" fmla="*/ 1910038 w 3592824"/>
              <a:gd name="connsiteY20" fmla="*/ 4375859 h 6505980"/>
              <a:gd name="connsiteX21" fmla="*/ 2049967 w 3592824"/>
              <a:gd name="connsiteY21" fmla="*/ 4551312 h 6505980"/>
              <a:gd name="connsiteX22" fmla="*/ 2161751 w 3592824"/>
              <a:gd name="connsiteY22" fmla="*/ 4736795 h 6505980"/>
              <a:gd name="connsiteX23" fmla="*/ 2245901 w 3592824"/>
              <a:gd name="connsiteY23" fmla="*/ 4927533 h 6505980"/>
              <a:gd name="connsiteX24" fmla="*/ 2299319 w 3592824"/>
              <a:gd name="connsiteY24" fmla="*/ 5113852 h 6505980"/>
              <a:gd name="connsiteX25" fmla="*/ 2323619 w 3592824"/>
              <a:gd name="connsiteY25" fmla="*/ 5302637 h 6505980"/>
              <a:gd name="connsiteX26" fmla="*/ 2316528 w 3592824"/>
              <a:gd name="connsiteY26" fmla="*/ 5487662 h 6505980"/>
              <a:gd name="connsiteX27" fmla="*/ 2281292 w 3592824"/>
              <a:gd name="connsiteY27" fmla="*/ 5660347 h 6505980"/>
              <a:gd name="connsiteX28" fmla="*/ 2254472 w 3592824"/>
              <a:gd name="connsiteY28" fmla="*/ 5669051 h 6505980"/>
              <a:gd name="connsiteX29" fmla="*/ 2243469 w 3592824"/>
              <a:gd name="connsiteY29" fmla="*/ 5622519 h 6505980"/>
              <a:gd name="connsiteX30" fmla="*/ 2276202 w 3592824"/>
              <a:gd name="connsiteY30" fmla="*/ 5518399 h 6505980"/>
              <a:gd name="connsiteX31" fmla="*/ 2277887 w 3592824"/>
              <a:gd name="connsiteY31" fmla="*/ 5401645 h 6505980"/>
              <a:gd name="connsiteX32" fmla="*/ 2265586 w 3592824"/>
              <a:gd name="connsiteY32" fmla="*/ 5272239 h 6505980"/>
              <a:gd name="connsiteX33" fmla="*/ 2226278 w 3592824"/>
              <a:gd name="connsiteY33" fmla="*/ 5142134 h 6505980"/>
              <a:gd name="connsiteX34" fmla="*/ 2167610 w 3592824"/>
              <a:gd name="connsiteY34" fmla="*/ 5005824 h 6505980"/>
              <a:gd name="connsiteX35" fmla="*/ 2094934 w 3592824"/>
              <a:gd name="connsiteY35" fmla="*/ 4873928 h 6505980"/>
              <a:gd name="connsiteX36" fmla="*/ 2004022 w 3592824"/>
              <a:gd name="connsiteY36" fmla="*/ 4747491 h 6505980"/>
              <a:gd name="connsiteX37" fmla="*/ 1897003 w 3592824"/>
              <a:gd name="connsiteY37" fmla="*/ 4628630 h 6505980"/>
              <a:gd name="connsiteX38" fmla="*/ 1786353 w 3592824"/>
              <a:gd name="connsiteY38" fmla="*/ 4521927 h 6505980"/>
              <a:gd name="connsiteX39" fmla="*/ 1718256 w 3592824"/>
              <a:gd name="connsiteY39" fmla="*/ 4469625 h 6505980"/>
              <a:gd name="connsiteX40" fmla="*/ 1664984 w 3592824"/>
              <a:gd name="connsiteY40" fmla="*/ 4416354 h 6505980"/>
              <a:gd name="connsiteX41" fmla="*/ 1610735 w 3592824"/>
              <a:gd name="connsiteY41" fmla="*/ 4377899 h 6505980"/>
              <a:gd name="connsiteX42" fmla="*/ 1556121 w 3592824"/>
              <a:gd name="connsiteY42" fmla="*/ 4343019 h 6505980"/>
              <a:gd name="connsiteX43" fmla="*/ 1496586 w 3592824"/>
              <a:gd name="connsiteY43" fmla="*/ 4326909 h 6505980"/>
              <a:gd name="connsiteX44" fmla="*/ 1424825 w 3592824"/>
              <a:gd name="connsiteY44" fmla="*/ 4611755 h 6505980"/>
              <a:gd name="connsiteX45" fmla="*/ 1341569 w 3592824"/>
              <a:gd name="connsiteY45" fmla="*/ 4877209 h 6505980"/>
              <a:gd name="connsiteX46" fmla="*/ 1246153 w 3592824"/>
              <a:gd name="connsiteY46" fmla="*/ 5146295 h 6505980"/>
              <a:gd name="connsiteX47" fmla="*/ 1133098 w 3592824"/>
              <a:gd name="connsiteY47" fmla="*/ 5409585 h 6505980"/>
              <a:gd name="connsiteX48" fmla="*/ 1002651 w 3592824"/>
              <a:gd name="connsiteY48" fmla="*/ 5687069 h 6505980"/>
              <a:gd name="connsiteX49" fmla="*/ 851621 w 3592824"/>
              <a:gd name="connsiteY49" fmla="*/ 5975542 h 6505980"/>
              <a:gd name="connsiteX50" fmla="*/ 819067 w 3592824"/>
              <a:gd name="connsiteY50" fmla="*/ 6021945 h 6505980"/>
              <a:gd name="connsiteX51" fmla="*/ 782039 w 3592824"/>
              <a:gd name="connsiteY51" fmla="*/ 6094137 h 6505980"/>
              <a:gd name="connsiteX52" fmla="*/ 732689 w 3592824"/>
              <a:gd name="connsiteY52" fmla="*/ 6165853 h 6505980"/>
              <a:gd name="connsiteX53" fmla="*/ 686953 w 3592824"/>
              <a:gd name="connsiteY53" fmla="*/ 6242495 h 6505980"/>
              <a:gd name="connsiteX54" fmla="*/ 633819 w 3592824"/>
              <a:gd name="connsiteY54" fmla="*/ 6322262 h 6505980"/>
              <a:gd name="connsiteX55" fmla="*/ 576894 w 3592824"/>
              <a:gd name="connsiteY55" fmla="*/ 6387714 h 6505980"/>
              <a:gd name="connsiteX56" fmla="*/ 520310 w 3592824"/>
              <a:gd name="connsiteY56" fmla="*/ 6444298 h 6505980"/>
              <a:gd name="connsiteX57" fmla="*/ 461122 w 3592824"/>
              <a:gd name="connsiteY57" fmla="*/ 6486433 h 6505980"/>
              <a:gd name="connsiteX58" fmla="*/ 409611 w 3592824"/>
              <a:gd name="connsiteY58" fmla="*/ 6505980 h 6505980"/>
              <a:gd name="connsiteX59" fmla="*/ 397795 w 3592824"/>
              <a:gd name="connsiteY59" fmla="*/ 6478382 h 6505980"/>
              <a:gd name="connsiteX60" fmla="*/ 580228 w 3592824"/>
              <a:gd name="connsiteY60" fmla="*/ 6260780 h 6505980"/>
              <a:gd name="connsiteX61" fmla="*/ 740291 w 3592824"/>
              <a:gd name="connsiteY61" fmla="*/ 6020812 h 6505980"/>
              <a:gd name="connsiteX62" fmla="*/ 876161 w 3592824"/>
              <a:gd name="connsiteY62" fmla="*/ 5764542 h 6505980"/>
              <a:gd name="connsiteX63" fmla="*/ 983460 w 3592824"/>
              <a:gd name="connsiteY63" fmla="*/ 5511282 h 6505980"/>
              <a:gd name="connsiteX64" fmla="*/ 1071980 w 3592824"/>
              <a:gd name="connsiteY64" fmla="*/ 5262934 h 6505980"/>
              <a:gd name="connsiteX65" fmla="*/ 1108340 w 3592824"/>
              <a:gd name="connsiteY65" fmla="*/ 5079541 h 6505980"/>
              <a:gd name="connsiteX66" fmla="*/ 1121344 w 3592824"/>
              <a:gd name="connsiteY66" fmla="*/ 5084649 h 6505980"/>
              <a:gd name="connsiteX67" fmla="*/ 1125291 w 3592824"/>
              <a:gd name="connsiteY67" fmla="*/ 5080701 h 6505980"/>
              <a:gd name="connsiteX68" fmla="*/ 1124442 w 3592824"/>
              <a:gd name="connsiteY68" fmla="*/ 5071961 h 6505980"/>
              <a:gd name="connsiteX69" fmla="*/ 1122157 w 3592824"/>
              <a:gd name="connsiteY69" fmla="*/ 5065724 h 6505980"/>
              <a:gd name="connsiteX70" fmla="*/ 1117049 w 3592824"/>
              <a:gd name="connsiteY70" fmla="*/ 5052716 h 6505980"/>
              <a:gd name="connsiteX71" fmla="*/ 1122811 w 3592824"/>
              <a:gd name="connsiteY71" fmla="*/ 5042696 h 6505980"/>
              <a:gd name="connsiteX72" fmla="*/ 1122495 w 3592824"/>
              <a:gd name="connsiteY72" fmla="*/ 5034485 h 6505980"/>
              <a:gd name="connsiteX73" fmla="*/ 1124158 w 3592824"/>
              <a:gd name="connsiteY73" fmla="*/ 5024300 h 6505980"/>
              <a:gd name="connsiteX74" fmla="*/ 1120205 w 3592824"/>
              <a:gd name="connsiteY74" fmla="*/ 5028252 h 6505980"/>
              <a:gd name="connsiteX75" fmla="*/ 1122495 w 3592824"/>
              <a:gd name="connsiteY75" fmla="*/ 5034485 h 6505980"/>
              <a:gd name="connsiteX76" fmla="*/ 1108340 w 3592824"/>
              <a:gd name="connsiteY76" fmla="*/ 5079541 h 6505980"/>
              <a:gd name="connsiteX77" fmla="*/ 1019535 w 3592824"/>
              <a:gd name="connsiteY77" fmla="*/ 5061794 h 6505980"/>
              <a:gd name="connsiteX78" fmla="*/ 907867 w 3592824"/>
              <a:gd name="connsiteY78" fmla="*/ 5071187 h 6505980"/>
              <a:gd name="connsiteX79" fmla="*/ 788983 w 3592824"/>
              <a:gd name="connsiteY79" fmla="*/ 5093104 h 6505980"/>
              <a:gd name="connsiteX80" fmla="*/ 658043 w 3592824"/>
              <a:gd name="connsiteY80" fmla="*/ 5134555 h 6505980"/>
              <a:gd name="connsiteX81" fmla="*/ 522026 w 3592824"/>
              <a:gd name="connsiteY81" fmla="*/ 5190653 h 6505980"/>
              <a:gd name="connsiteX82" fmla="*/ 384200 w 3592824"/>
              <a:gd name="connsiteY82" fmla="*/ 5252843 h 6505980"/>
              <a:gd name="connsiteX83" fmla="*/ 249344 w 3592824"/>
              <a:gd name="connsiteY83" fmla="*/ 5325897 h 6505980"/>
              <a:gd name="connsiteX84" fmla="*/ 120569 w 3592824"/>
              <a:gd name="connsiteY84" fmla="*/ 5397133 h 6505980"/>
              <a:gd name="connsiteX85" fmla="*/ 0 w 3592824"/>
              <a:gd name="connsiteY85" fmla="*/ 5468693 h 6505980"/>
              <a:gd name="connsiteX86" fmla="*/ 124698 w 3592824"/>
              <a:gd name="connsiteY86" fmla="*/ 5335477 h 6505980"/>
              <a:gd name="connsiteX87" fmla="*/ 246734 w 3592824"/>
              <a:gd name="connsiteY87" fmla="*/ 5221959 h 6505980"/>
              <a:gd name="connsiteX88" fmla="*/ 376856 w 3592824"/>
              <a:gd name="connsiteY88" fmla="*/ 5132327 h 6505980"/>
              <a:gd name="connsiteX89" fmla="*/ 515500 w 3592824"/>
              <a:gd name="connsiteY89" fmla="*/ 5051213 h 6505980"/>
              <a:gd name="connsiteX90" fmla="*/ 659408 w 3592824"/>
              <a:gd name="connsiteY90" fmla="*/ 4987219 h 6505980"/>
              <a:gd name="connsiteX91" fmla="*/ 820898 w 3592824"/>
              <a:gd name="connsiteY91" fmla="*/ 4940794 h 6505980"/>
              <a:gd name="connsiteX92" fmla="*/ 1181074 w 3592824"/>
              <a:gd name="connsiteY92" fmla="*/ 4846988 h 6505980"/>
              <a:gd name="connsiteX93" fmla="*/ 1226539 w 3592824"/>
              <a:gd name="connsiteY93" fmla="*/ 4526635 h 6505980"/>
              <a:gd name="connsiteX94" fmla="*/ 1248314 w 3592824"/>
              <a:gd name="connsiteY94" fmla="*/ 4207589 h 6505980"/>
              <a:gd name="connsiteX95" fmla="*/ 1246367 w 3592824"/>
              <a:gd name="connsiteY95" fmla="*/ 3884569 h 6505980"/>
              <a:gd name="connsiteX96" fmla="*/ 1230789 w 3592824"/>
              <a:gd name="connsiteY96" fmla="*/ 3690675 h 6505980"/>
              <a:gd name="connsiteX97" fmla="*/ 1162613 w 3592824"/>
              <a:gd name="connsiteY97" fmla="*/ 3672408 h 6505980"/>
              <a:gd name="connsiteX98" fmla="*/ 1267627 w 3592824"/>
              <a:gd name="connsiteY98" fmla="*/ 3672408 h 6505980"/>
              <a:gd name="connsiteX99" fmla="*/ 1267627 w 3592824"/>
              <a:gd name="connsiteY99" fmla="*/ 2636174 h 6505980"/>
              <a:gd name="connsiteX100" fmla="*/ 1457972 w 3592824"/>
              <a:gd name="connsiteY100" fmla="*/ 2766635 h 6505980"/>
              <a:gd name="connsiteX101" fmla="*/ 1914541 w 3592824"/>
              <a:gd name="connsiteY101" fmla="*/ 1815401 h 6505980"/>
              <a:gd name="connsiteX102" fmla="*/ 1759871 w 3592824"/>
              <a:gd name="connsiteY102" fmla="*/ 1626771 h 6505980"/>
              <a:gd name="connsiteX103" fmla="*/ 1630255 w 3592824"/>
              <a:gd name="connsiteY103" fmla="*/ 1432944 h 6505980"/>
              <a:gd name="connsiteX104" fmla="*/ 1533657 w 3592824"/>
              <a:gd name="connsiteY104" fmla="*/ 1245834 h 6505980"/>
              <a:gd name="connsiteX105" fmla="*/ 1466898 w 3592824"/>
              <a:gd name="connsiteY105" fmla="*/ 1057506 h 6505980"/>
              <a:gd name="connsiteX106" fmla="*/ 1428386 w 3592824"/>
              <a:gd name="connsiteY106" fmla="*/ 871911 h 6505980"/>
              <a:gd name="connsiteX107" fmla="*/ 1418926 w 3592824"/>
              <a:gd name="connsiteY107" fmla="*/ 698165 h 6505980"/>
              <a:gd name="connsiteX108" fmla="*/ 1438518 w 3592824"/>
              <a:gd name="connsiteY108" fmla="*/ 529931 h 6505980"/>
              <a:gd name="connsiteX109" fmla="*/ 1487966 w 3592824"/>
              <a:gd name="connsiteY109" fmla="*/ 373157 h 6505980"/>
              <a:gd name="connsiteX110" fmla="*/ 1562109 w 3592824"/>
              <a:gd name="connsiteY110" fmla="*/ 234344 h 6505980"/>
              <a:gd name="connsiteX111" fmla="*/ 1590347 w 3592824"/>
              <a:gd name="connsiteY111" fmla="*/ 233909 h 6505980"/>
              <a:gd name="connsiteX112" fmla="*/ 1590423 w 3592824"/>
              <a:gd name="connsiteY112" fmla="*/ 276688 h 6505980"/>
              <a:gd name="connsiteX113" fmla="*/ 1534480 w 3592824"/>
              <a:gd name="connsiteY113" fmla="*/ 357380 h 6505980"/>
              <a:gd name="connsiteX114" fmla="*/ 1506010 w 3592824"/>
              <a:gd name="connsiteY114" fmla="*/ 457037 h 6505980"/>
              <a:gd name="connsiteX115" fmla="*/ 1488317 w 3592824"/>
              <a:gd name="connsiteY115" fmla="*/ 571212 h 6505980"/>
              <a:gd name="connsiteX116" fmla="*/ 1496884 w 3592824"/>
              <a:gd name="connsiteY116" fmla="*/ 693061 h 6505980"/>
              <a:gd name="connsiteX117" fmla="*/ 1522975 w 3592824"/>
              <a:gd name="connsiteY117" fmla="*/ 825308 h 6505980"/>
              <a:gd name="connsiteX118" fmla="*/ 1563776 w 3592824"/>
              <a:gd name="connsiteY118" fmla="*/ 957444 h 6505980"/>
              <a:gd name="connsiteX119" fmla="*/ 1623676 w 3592824"/>
              <a:gd name="connsiteY119" fmla="*/ 1089683 h 6505980"/>
              <a:gd name="connsiteX120" fmla="*/ 1701073 w 3592824"/>
              <a:gd name="connsiteY120" fmla="*/ 1219640 h 6505980"/>
              <a:gd name="connsiteX121" fmla="*/ 1784824 w 3592824"/>
              <a:gd name="connsiteY121" fmla="*/ 1340138 h 6505980"/>
              <a:gd name="connsiteX122" fmla="*/ 1839433 w 3592824"/>
              <a:gd name="connsiteY122" fmla="*/ 1402829 h 6505980"/>
              <a:gd name="connsiteX123" fmla="*/ 1879314 w 3592824"/>
              <a:gd name="connsiteY123" fmla="*/ 1462471 h 6505980"/>
              <a:gd name="connsiteX124" fmla="*/ 1923557 w 3592824"/>
              <a:gd name="connsiteY124" fmla="*/ 1509661 h 6505980"/>
              <a:gd name="connsiteX125" fmla="*/ 1968977 w 3592824"/>
              <a:gd name="connsiteY125" fmla="*/ 1553881 h 6505980"/>
              <a:gd name="connsiteX126" fmla="*/ 2023524 w 3592824"/>
              <a:gd name="connsiteY126" fmla="*/ 1583302 h 6505980"/>
              <a:gd name="connsiteX127" fmla="*/ 2159168 w 3592824"/>
              <a:gd name="connsiteY127" fmla="*/ 1357898 h 6505980"/>
              <a:gd name="connsiteX128" fmla="*/ 2301613 w 3592824"/>
              <a:gd name="connsiteY128" fmla="*/ 1152134 h 6505980"/>
              <a:gd name="connsiteX129" fmla="*/ 2456786 w 3592824"/>
              <a:gd name="connsiteY129" fmla="*/ 946442 h 6505980"/>
              <a:gd name="connsiteX130" fmla="*/ 2627883 w 3592824"/>
              <a:gd name="connsiteY130" fmla="*/ 750343 h 6505980"/>
              <a:gd name="connsiteX131" fmla="*/ 2819251 w 3592824"/>
              <a:gd name="connsiteY131" fmla="*/ 546637 h 6505980"/>
              <a:gd name="connsiteX132" fmla="*/ 3033293 w 3592824"/>
              <a:gd name="connsiteY132" fmla="*/ 338904 h 6505980"/>
              <a:gd name="connsiteX133" fmla="*/ 3075801 w 3592824"/>
              <a:gd name="connsiteY133" fmla="*/ 307656 h 6505980"/>
              <a:gd name="connsiteX134" fmla="*/ 3128615 w 3592824"/>
              <a:gd name="connsiteY134" fmla="*/ 255470 h 6505980"/>
              <a:gd name="connsiteX135" fmla="*/ 3193373 w 3592824"/>
              <a:gd name="connsiteY135" fmla="*/ 206920 h 6505980"/>
              <a:gd name="connsiteX136" fmla="*/ 3255727 w 3592824"/>
              <a:gd name="connsiteY136" fmla="*/ 153199 h 6505980"/>
              <a:gd name="connsiteX137" fmla="*/ 3326038 w 3592824"/>
              <a:gd name="connsiteY137" fmla="*/ 98736 h 6505980"/>
              <a:gd name="connsiteX138" fmla="*/ 3396772 w 3592824"/>
              <a:gd name="connsiteY138" fmla="*/ 57544 h 6505980"/>
              <a:gd name="connsiteX139" fmla="*/ 3465132 w 3592824"/>
              <a:gd name="connsiteY139" fmla="*/ 23864 h 6505980"/>
              <a:gd name="connsiteX140" fmla="*/ 3532718 w 3592824"/>
              <a:gd name="connsiteY140" fmla="*/ 3259 h 6505980"/>
              <a:gd name="connsiteX141" fmla="*/ 3587603 w 3592824"/>
              <a:gd name="connsiteY141"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564733 w 3592824"/>
              <a:gd name="connsiteY8" fmla="*/ 1032015 h 6505980"/>
              <a:gd name="connsiteX9" fmla="*/ 2451696 w 3592824"/>
              <a:gd name="connsiteY9" fmla="*/ 1220120 h 6505980"/>
              <a:gd name="connsiteX10" fmla="*/ 2333617 w 3592824"/>
              <a:gd name="connsiteY10" fmla="*/ 1482858 h 6505980"/>
              <a:gd name="connsiteX11" fmla="*/ 2239019 w 3592824"/>
              <a:gd name="connsiteY11" fmla="*/ 1750687 h 6505980"/>
              <a:gd name="connsiteX12" fmla="*/ 2166716 w 3592824"/>
              <a:gd name="connsiteY12" fmla="*/ 2028149 h 6505980"/>
              <a:gd name="connsiteX13" fmla="*/ 2138696 w 3592824"/>
              <a:gd name="connsiteY13" fmla="*/ 2191021 h 6505980"/>
              <a:gd name="connsiteX14" fmla="*/ 1708453 w 3592824"/>
              <a:gd name="connsiteY14" fmla="*/ 2932299 h 6505980"/>
              <a:gd name="connsiteX15" fmla="*/ 1722817 w 3592824"/>
              <a:gd name="connsiteY15" fmla="*/ 3822513 h 6505980"/>
              <a:gd name="connsiteX16" fmla="*/ 1536952 w 3592824"/>
              <a:gd name="connsiteY16" fmla="*/ 3772714 h 6505980"/>
              <a:gd name="connsiteX17" fmla="*/ 1541206 w 3592824"/>
              <a:gd name="connsiteY17" fmla="*/ 4042551 h 6505980"/>
              <a:gd name="connsiteX18" fmla="*/ 1736905 w 3592824"/>
              <a:gd name="connsiteY18" fmla="*/ 4202721 h 6505980"/>
              <a:gd name="connsiteX19" fmla="*/ 1910038 w 3592824"/>
              <a:gd name="connsiteY19" fmla="*/ 4375859 h 6505980"/>
              <a:gd name="connsiteX20" fmla="*/ 2049967 w 3592824"/>
              <a:gd name="connsiteY20" fmla="*/ 4551312 h 6505980"/>
              <a:gd name="connsiteX21" fmla="*/ 2161751 w 3592824"/>
              <a:gd name="connsiteY21" fmla="*/ 4736795 h 6505980"/>
              <a:gd name="connsiteX22" fmla="*/ 2245901 w 3592824"/>
              <a:gd name="connsiteY22" fmla="*/ 4927533 h 6505980"/>
              <a:gd name="connsiteX23" fmla="*/ 2299319 w 3592824"/>
              <a:gd name="connsiteY23" fmla="*/ 5113852 h 6505980"/>
              <a:gd name="connsiteX24" fmla="*/ 2323619 w 3592824"/>
              <a:gd name="connsiteY24" fmla="*/ 5302637 h 6505980"/>
              <a:gd name="connsiteX25" fmla="*/ 2316528 w 3592824"/>
              <a:gd name="connsiteY25" fmla="*/ 5487662 h 6505980"/>
              <a:gd name="connsiteX26" fmla="*/ 2281292 w 3592824"/>
              <a:gd name="connsiteY26" fmla="*/ 5660347 h 6505980"/>
              <a:gd name="connsiteX27" fmla="*/ 2254472 w 3592824"/>
              <a:gd name="connsiteY27" fmla="*/ 5669051 h 6505980"/>
              <a:gd name="connsiteX28" fmla="*/ 2243469 w 3592824"/>
              <a:gd name="connsiteY28" fmla="*/ 5622519 h 6505980"/>
              <a:gd name="connsiteX29" fmla="*/ 2276202 w 3592824"/>
              <a:gd name="connsiteY29" fmla="*/ 5518399 h 6505980"/>
              <a:gd name="connsiteX30" fmla="*/ 2277887 w 3592824"/>
              <a:gd name="connsiteY30" fmla="*/ 5401645 h 6505980"/>
              <a:gd name="connsiteX31" fmla="*/ 2265586 w 3592824"/>
              <a:gd name="connsiteY31" fmla="*/ 5272239 h 6505980"/>
              <a:gd name="connsiteX32" fmla="*/ 2226278 w 3592824"/>
              <a:gd name="connsiteY32" fmla="*/ 5142134 h 6505980"/>
              <a:gd name="connsiteX33" fmla="*/ 2167610 w 3592824"/>
              <a:gd name="connsiteY33" fmla="*/ 5005824 h 6505980"/>
              <a:gd name="connsiteX34" fmla="*/ 2094934 w 3592824"/>
              <a:gd name="connsiteY34" fmla="*/ 4873928 h 6505980"/>
              <a:gd name="connsiteX35" fmla="*/ 2004022 w 3592824"/>
              <a:gd name="connsiteY35" fmla="*/ 4747491 h 6505980"/>
              <a:gd name="connsiteX36" fmla="*/ 1897003 w 3592824"/>
              <a:gd name="connsiteY36" fmla="*/ 4628630 h 6505980"/>
              <a:gd name="connsiteX37" fmla="*/ 1786353 w 3592824"/>
              <a:gd name="connsiteY37" fmla="*/ 4521927 h 6505980"/>
              <a:gd name="connsiteX38" fmla="*/ 1718256 w 3592824"/>
              <a:gd name="connsiteY38" fmla="*/ 4469625 h 6505980"/>
              <a:gd name="connsiteX39" fmla="*/ 1664984 w 3592824"/>
              <a:gd name="connsiteY39" fmla="*/ 4416354 h 6505980"/>
              <a:gd name="connsiteX40" fmla="*/ 1610735 w 3592824"/>
              <a:gd name="connsiteY40" fmla="*/ 4377899 h 6505980"/>
              <a:gd name="connsiteX41" fmla="*/ 1556121 w 3592824"/>
              <a:gd name="connsiteY41" fmla="*/ 4343019 h 6505980"/>
              <a:gd name="connsiteX42" fmla="*/ 1496586 w 3592824"/>
              <a:gd name="connsiteY42" fmla="*/ 4326909 h 6505980"/>
              <a:gd name="connsiteX43" fmla="*/ 1424825 w 3592824"/>
              <a:gd name="connsiteY43" fmla="*/ 4611755 h 6505980"/>
              <a:gd name="connsiteX44" fmla="*/ 1341569 w 3592824"/>
              <a:gd name="connsiteY44" fmla="*/ 4877209 h 6505980"/>
              <a:gd name="connsiteX45" fmla="*/ 1246153 w 3592824"/>
              <a:gd name="connsiteY45" fmla="*/ 5146295 h 6505980"/>
              <a:gd name="connsiteX46" fmla="*/ 1133098 w 3592824"/>
              <a:gd name="connsiteY46" fmla="*/ 5409585 h 6505980"/>
              <a:gd name="connsiteX47" fmla="*/ 1002651 w 3592824"/>
              <a:gd name="connsiteY47" fmla="*/ 5687069 h 6505980"/>
              <a:gd name="connsiteX48" fmla="*/ 851621 w 3592824"/>
              <a:gd name="connsiteY48" fmla="*/ 5975542 h 6505980"/>
              <a:gd name="connsiteX49" fmla="*/ 819067 w 3592824"/>
              <a:gd name="connsiteY49" fmla="*/ 6021945 h 6505980"/>
              <a:gd name="connsiteX50" fmla="*/ 782039 w 3592824"/>
              <a:gd name="connsiteY50" fmla="*/ 6094137 h 6505980"/>
              <a:gd name="connsiteX51" fmla="*/ 732689 w 3592824"/>
              <a:gd name="connsiteY51" fmla="*/ 6165853 h 6505980"/>
              <a:gd name="connsiteX52" fmla="*/ 686953 w 3592824"/>
              <a:gd name="connsiteY52" fmla="*/ 6242495 h 6505980"/>
              <a:gd name="connsiteX53" fmla="*/ 633819 w 3592824"/>
              <a:gd name="connsiteY53" fmla="*/ 6322262 h 6505980"/>
              <a:gd name="connsiteX54" fmla="*/ 576894 w 3592824"/>
              <a:gd name="connsiteY54" fmla="*/ 6387714 h 6505980"/>
              <a:gd name="connsiteX55" fmla="*/ 520310 w 3592824"/>
              <a:gd name="connsiteY55" fmla="*/ 6444298 h 6505980"/>
              <a:gd name="connsiteX56" fmla="*/ 461122 w 3592824"/>
              <a:gd name="connsiteY56" fmla="*/ 6486433 h 6505980"/>
              <a:gd name="connsiteX57" fmla="*/ 409611 w 3592824"/>
              <a:gd name="connsiteY57" fmla="*/ 6505980 h 6505980"/>
              <a:gd name="connsiteX58" fmla="*/ 397795 w 3592824"/>
              <a:gd name="connsiteY58" fmla="*/ 6478382 h 6505980"/>
              <a:gd name="connsiteX59" fmla="*/ 580228 w 3592824"/>
              <a:gd name="connsiteY59" fmla="*/ 6260780 h 6505980"/>
              <a:gd name="connsiteX60" fmla="*/ 740291 w 3592824"/>
              <a:gd name="connsiteY60" fmla="*/ 6020812 h 6505980"/>
              <a:gd name="connsiteX61" fmla="*/ 876161 w 3592824"/>
              <a:gd name="connsiteY61" fmla="*/ 5764542 h 6505980"/>
              <a:gd name="connsiteX62" fmla="*/ 983460 w 3592824"/>
              <a:gd name="connsiteY62" fmla="*/ 5511282 h 6505980"/>
              <a:gd name="connsiteX63" fmla="*/ 1071980 w 3592824"/>
              <a:gd name="connsiteY63" fmla="*/ 5262934 h 6505980"/>
              <a:gd name="connsiteX64" fmla="*/ 1108340 w 3592824"/>
              <a:gd name="connsiteY64" fmla="*/ 5079541 h 6505980"/>
              <a:gd name="connsiteX65" fmla="*/ 1121344 w 3592824"/>
              <a:gd name="connsiteY65" fmla="*/ 5084649 h 6505980"/>
              <a:gd name="connsiteX66" fmla="*/ 1125291 w 3592824"/>
              <a:gd name="connsiteY66" fmla="*/ 5080701 h 6505980"/>
              <a:gd name="connsiteX67" fmla="*/ 1124442 w 3592824"/>
              <a:gd name="connsiteY67" fmla="*/ 5071961 h 6505980"/>
              <a:gd name="connsiteX68" fmla="*/ 1122157 w 3592824"/>
              <a:gd name="connsiteY68" fmla="*/ 5065724 h 6505980"/>
              <a:gd name="connsiteX69" fmla="*/ 1117049 w 3592824"/>
              <a:gd name="connsiteY69" fmla="*/ 5052716 h 6505980"/>
              <a:gd name="connsiteX70" fmla="*/ 1122811 w 3592824"/>
              <a:gd name="connsiteY70" fmla="*/ 5042696 h 6505980"/>
              <a:gd name="connsiteX71" fmla="*/ 1122495 w 3592824"/>
              <a:gd name="connsiteY71" fmla="*/ 5034485 h 6505980"/>
              <a:gd name="connsiteX72" fmla="*/ 1124158 w 3592824"/>
              <a:gd name="connsiteY72" fmla="*/ 5024300 h 6505980"/>
              <a:gd name="connsiteX73" fmla="*/ 1120205 w 3592824"/>
              <a:gd name="connsiteY73" fmla="*/ 5028252 h 6505980"/>
              <a:gd name="connsiteX74" fmla="*/ 1122495 w 3592824"/>
              <a:gd name="connsiteY74" fmla="*/ 5034485 h 6505980"/>
              <a:gd name="connsiteX75" fmla="*/ 1108340 w 3592824"/>
              <a:gd name="connsiteY75" fmla="*/ 5079541 h 6505980"/>
              <a:gd name="connsiteX76" fmla="*/ 1019535 w 3592824"/>
              <a:gd name="connsiteY76" fmla="*/ 5061794 h 6505980"/>
              <a:gd name="connsiteX77" fmla="*/ 907867 w 3592824"/>
              <a:gd name="connsiteY77" fmla="*/ 5071187 h 6505980"/>
              <a:gd name="connsiteX78" fmla="*/ 788983 w 3592824"/>
              <a:gd name="connsiteY78" fmla="*/ 5093104 h 6505980"/>
              <a:gd name="connsiteX79" fmla="*/ 658043 w 3592824"/>
              <a:gd name="connsiteY79" fmla="*/ 5134555 h 6505980"/>
              <a:gd name="connsiteX80" fmla="*/ 522026 w 3592824"/>
              <a:gd name="connsiteY80" fmla="*/ 5190653 h 6505980"/>
              <a:gd name="connsiteX81" fmla="*/ 384200 w 3592824"/>
              <a:gd name="connsiteY81" fmla="*/ 5252843 h 6505980"/>
              <a:gd name="connsiteX82" fmla="*/ 249344 w 3592824"/>
              <a:gd name="connsiteY82" fmla="*/ 5325897 h 6505980"/>
              <a:gd name="connsiteX83" fmla="*/ 120569 w 3592824"/>
              <a:gd name="connsiteY83" fmla="*/ 5397133 h 6505980"/>
              <a:gd name="connsiteX84" fmla="*/ 0 w 3592824"/>
              <a:gd name="connsiteY84" fmla="*/ 5468693 h 6505980"/>
              <a:gd name="connsiteX85" fmla="*/ 124698 w 3592824"/>
              <a:gd name="connsiteY85" fmla="*/ 5335477 h 6505980"/>
              <a:gd name="connsiteX86" fmla="*/ 246734 w 3592824"/>
              <a:gd name="connsiteY86" fmla="*/ 5221959 h 6505980"/>
              <a:gd name="connsiteX87" fmla="*/ 376856 w 3592824"/>
              <a:gd name="connsiteY87" fmla="*/ 5132327 h 6505980"/>
              <a:gd name="connsiteX88" fmla="*/ 515500 w 3592824"/>
              <a:gd name="connsiteY88" fmla="*/ 5051213 h 6505980"/>
              <a:gd name="connsiteX89" fmla="*/ 659408 w 3592824"/>
              <a:gd name="connsiteY89" fmla="*/ 4987219 h 6505980"/>
              <a:gd name="connsiteX90" fmla="*/ 820898 w 3592824"/>
              <a:gd name="connsiteY90" fmla="*/ 4940794 h 6505980"/>
              <a:gd name="connsiteX91" fmla="*/ 1181074 w 3592824"/>
              <a:gd name="connsiteY91" fmla="*/ 4846988 h 6505980"/>
              <a:gd name="connsiteX92" fmla="*/ 1226539 w 3592824"/>
              <a:gd name="connsiteY92" fmla="*/ 4526635 h 6505980"/>
              <a:gd name="connsiteX93" fmla="*/ 1248314 w 3592824"/>
              <a:gd name="connsiteY93" fmla="*/ 4207589 h 6505980"/>
              <a:gd name="connsiteX94" fmla="*/ 1246367 w 3592824"/>
              <a:gd name="connsiteY94" fmla="*/ 3884569 h 6505980"/>
              <a:gd name="connsiteX95" fmla="*/ 1230789 w 3592824"/>
              <a:gd name="connsiteY95" fmla="*/ 3690675 h 6505980"/>
              <a:gd name="connsiteX96" fmla="*/ 1162613 w 3592824"/>
              <a:gd name="connsiteY96" fmla="*/ 3672408 h 6505980"/>
              <a:gd name="connsiteX97" fmla="*/ 1267627 w 3592824"/>
              <a:gd name="connsiteY97" fmla="*/ 3672408 h 6505980"/>
              <a:gd name="connsiteX98" fmla="*/ 1267627 w 3592824"/>
              <a:gd name="connsiteY98" fmla="*/ 2636174 h 6505980"/>
              <a:gd name="connsiteX99" fmla="*/ 1457972 w 3592824"/>
              <a:gd name="connsiteY99" fmla="*/ 2766635 h 6505980"/>
              <a:gd name="connsiteX100" fmla="*/ 1914541 w 3592824"/>
              <a:gd name="connsiteY100" fmla="*/ 1815401 h 6505980"/>
              <a:gd name="connsiteX101" fmla="*/ 1759871 w 3592824"/>
              <a:gd name="connsiteY101" fmla="*/ 1626771 h 6505980"/>
              <a:gd name="connsiteX102" fmla="*/ 1630255 w 3592824"/>
              <a:gd name="connsiteY102" fmla="*/ 1432944 h 6505980"/>
              <a:gd name="connsiteX103" fmla="*/ 1533657 w 3592824"/>
              <a:gd name="connsiteY103" fmla="*/ 1245834 h 6505980"/>
              <a:gd name="connsiteX104" fmla="*/ 1466898 w 3592824"/>
              <a:gd name="connsiteY104" fmla="*/ 1057506 h 6505980"/>
              <a:gd name="connsiteX105" fmla="*/ 1428386 w 3592824"/>
              <a:gd name="connsiteY105" fmla="*/ 871911 h 6505980"/>
              <a:gd name="connsiteX106" fmla="*/ 1418926 w 3592824"/>
              <a:gd name="connsiteY106" fmla="*/ 698165 h 6505980"/>
              <a:gd name="connsiteX107" fmla="*/ 1438518 w 3592824"/>
              <a:gd name="connsiteY107" fmla="*/ 529931 h 6505980"/>
              <a:gd name="connsiteX108" fmla="*/ 1487966 w 3592824"/>
              <a:gd name="connsiteY108" fmla="*/ 373157 h 6505980"/>
              <a:gd name="connsiteX109" fmla="*/ 1562109 w 3592824"/>
              <a:gd name="connsiteY109" fmla="*/ 234344 h 6505980"/>
              <a:gd name="connsiteX110" fmla="*/ 1590347 w 3592824"/>
              <a:gd name="connsiteY110" fmla="*/ 233909 h 6505980"/>
              <a:gd name="connsiteX111" fmla="*/ 1590423 w 3592824"/>
              <a:gd name="connsiteY111" fmla="*/ 276688 h 6505980"/>
              <a:gd name="connsiteX112" fmla="*/ 1534480 w 3592824"/>
              <a:gd name="connsiteY112" fmla="*/ 357380 h 6505980"/>
              <a:gd name="connsiteX113" fmla="*/ 1506010 w 3592824"/>
              <a:gd name="connsiteY113" fmla="*/ 457037 h 6505980"/>
              <a:gd name="connsiteX114" fmla="*/ 1488317 w 3592824"/>
              <a:gd name="connsiteY114" fmla="*/ 571212 h 6505980"/>
              <a:gd name="connsiteX115" fmla="*/ 1496884 w 3592824"/>
              <a:gd name="connsiteY115" fmla="*/ 693061 h 6505980"/>
              <a:gd name="connsiteX116" fmla="*/ 1522975 w 3592824"/>
              <a:gd name="connsiteY116" fmla="*/ 825308 h 6505980"/>
              <a:gd name="connsiteX117" fmla="*/ 1563776 w 3592824"/>
              <a:gd name="connsiteY117" fmla="*/ 957444 h 6505980"/>
              <a:gd name="connsiteX118" fmla="*/ 1623676 w 3592824"/>
              <a:gd name="connsiteY118" fmla="*/ 1089683 h 6505980"/>
              <a:gd name="connsiteX119" fmla="*/ 1701073 w 3592824"/>
              <a:gd name="connsiteY119" fmla="*/ 1219640 h 6505980"/>
              <a:gd name="connsiteX120" fmla="*/ 1784824 w 3592824"/>
              <a:gd name="connsiteY120" fmla="*/ 1340138 h 6505980"/>
              <a:gd name="connsiteX121" fmla="*/ 1839433 w 3592824"/>
              <a:gd name="connsiteY121" fmla="*/ 1402829 h 6505980"/>
              <a:gd name="connsiteX122" fmla="*/ 1879314 w 3592824"/>
              <a:gd name="connsiteY122" fmla="*/ 1462471 h 6505980"/>
              <a:gd name="connsiteX123" fmla="*/ 1923557 w 3592824"/>
              <a:gd name="connsiteY123" fmla="*/ 1509661 h 6505980"/>
              <a:gd name="connsiteX124" fmla="*/ 1968977 w 3592824"/>
              <a:gd name="connsiteY124" fmla="*/ 1553881 h 6505980"/>
              <a:gd name="connsiteX125" fmla="*/ 2023524 w 3592824"/>
              <a:gd name="connsiteY125" fmla="*/ 1583302 h 6505980"/>
              <a:gd name="connsiteX126" fmla="*/ 2159168 w 3592824"/>
              <a:gd name="connsiteY126" fmla="*/ 1357898 h 6505980"/>
              <a:gd name="connsiteX127" fmla="*/ 2301613 w 3592824"/>
              <a:gd name="connsiteY127" fmla="*/ 1152134 h 6505980"/>
              <a:gd name="connsiteX128" fmla="*/ 2456786 w 3592824"/>
              <a:gd name="connsiteY128" fmla="*/ 946442 h 6505980"/>
              <a:gd name="connsiteX129" fmla="*/ 2627883 w 3592824"/>
              <a:gd name="connsiteY129" fmla="*/ 750343 h 6505980"/>
              <a:gd name="connsiteX130" fmla="*/ 2819251 w 3592824"/>
              <a:gd name="connsiteY130" fmla="*/ 546637 h 6505980"/>
              <a:gd name="connsiteX131" fmla="*/ 3033293 w 3592824"/>
              <a:gd name="connsiteY131" fmla="*/ 338904 h 6505980"/>
              <a:gd name="connsiteX132" fmla="*/ 3075801 w 3592824"/>
              <a:gd name="connsiteY132" fmla="*/ 307656 h 6505980"/>
              <a:gd name="connsiteX133" fmla="*/ 3128615 w 3592824"/>
              <a:gd name="connsiteY133" fmla="*/ 255470 h 6505980"/>
              <a:gd name="connsiteX134" fmla="*/ 3193373 w 3592824"/>
              <a:gd name="connsiteY134" fmla="*/ 206920 h 6505980"/>
              <a:gd name="connsiteX135" fmla="*/ 3255727 w 3592824"/>
              <a:gd name="connsiteY135" fmla="*/ 153199 h 6505980"/>
              <a:gd name="connsiteX136" fmla="*/ 3326038 w 3592824"/>
              <a:gd name="connsiteY136" fmla="*/ 98736 h 6505980"/>
              <a:gd name="connsiteX137" fmla="*/ 3396772 w 3592824"/>
              <a:gd name="connsiteY137" fmla="*/ 57544 h 6505980"/>
              <a:gd name="connsiteX138" fmla="*/ 3465132 w 3592824"/>
              <a:gd name="connsiteY138" fmla="*/ 23864 h 6505980"/>
              <a:gd name="connsiteX139" fmla="*/ 3532718 w 3592824"/>
              <a:gd name="connsiteY139" fmla="*/ 3259 h 6505980"/>
              <a:gd name="connsiteX140" fmla="*/ 3587603 w 3592824"/>
              <a:gd name="connsiteY140"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451696 w 3592824"/>
              <a:gd name="connsiteY8" fmla="*/ 1220120 h 6505980"/>
              <a:gd name="connsiteX9" fmla="*/ 2333617 w 3592824"/>
              <a:gd name="connsiteY9" fmla="*/ 1482858 h 6505980"/>
              <a:gd name="connsiteX10" fmla="*/ 2239019 w 3592824"/>
              <a:gd name="connsiteY10" fmla="*/ 1750687 h 6505980"/>
              <a:gd name="connsiteX11" fmla="*/ 2166716 w 3592824"/>
              <a:gd name="connsiteY11" fmla="*/ 2028149 h 6505980"/>
              <a:gd name="connsiteX12" fmla="*/ 2138696 w 3592824"/>
              <a:gd name="connsiteY12" fmla="*/ 2191021 h 6505980"/>
              <a:gd name="connsiteX13" fmla="*/ 1708453 w 3592824"/>
              <a:gd name="connsiteY13" fmla="*/ 2932299 h 6505980"/>
              <a:gd name="connsiteX14" fmla="*/ 1722817 w 3592824"/>
              <a:gd name="connsiteY14" fmla="*/ 3822513 h 6505980"/>
              <a:gd name="connsiteX15" fmla="*/ 1536952 w 3592824"/>
              <a:gd name="connsiteY15" fmla="*/ 3772714 h 6505980"/>
              <a:gd name="connsiteX16" fmla="*/ 1541206 w 3592824"/>
              <a:gd name="connsiteY16" fmla="*/ 4042551 h 6505980"/>
              <a:gd name="connsiteX17" fmla="*/ 1736905 w 3592824"/>
              <a:gd name="connsiteY17" fmla="*/ 4202721 h 6505980"/>
              <a:gd name="connsiteX18" fmla="*/ 1910038 w 3592824"/>
              <a:gd name="connsiteY18" fmla="*/ 4375859 h 6505980"/>
              <a:gd name="connsiteX19" fmla="*/ 2049967 w 3592824"/>
              <a:gd name="connsiteY19" fmla="*/ 4551312 h 6505980"/>
              <a:gd name="connsiteX20" fmla="*/ 2161751 w 3592824"/>
              <a:gd name="connsiteY20" fmla="*/ 4736795 h 6505980"/>
              <a:gd name="connsiteX21" fmla="*/ 2245901 w 3592824"/>
              <a:gd name="connsiteY21" fmla="*/ 4927533 h 6505980"/>
              <a:gd name="connsiteX22" fmla="*/ 2299319 w 3592824"/>
              <a:gd name="connsiteY22" fmla="*/ 5113852 h 6505980"/>
              <a:gd name="connsiteX23" fmla="*/ 2323619 w 3592824"/>
              <a:gd name="connsiteY23" fmla="*/ 5302637 h 6505980"/>
              <a:gd name="connsiteX24" fmla="*/ 2316528 w 3592824"/>
              <a:gd name="connsiteY24" fmla="*/ 5487662 h 6505980"/>
              <a:gd name="connsiteX25" fmla="*/ 2281292 w 3592824"/>
              <a:gd name="connsiteY25" fmla="*/ 5660347 h 6505980"/>
              <a:gd name="connsiteX26" fmla="*/ 2254472 w 3592824"/>
              <a:gd name="connsiteY26" fmla="*/ 5669051 h 6505980"/>
              <a:gd name="connsiteX27" fmla="*/ 2243469 w 3592824"/>
              <a:gd name="connsiteY27" fmla="*/ 5622519 h 6505980"/>
              <a:gd name="connsiteX28" fmla="*/ 2276202 w 3592824"/>
              <a:gd name="connsiteY28" fmla="*/ 5518399 h 6505980"/>
              <a:gd name="connsiteX29" fmla="*/ 2277887 w 3592824"/>
              <a:gd name="connsiteY29" fmla="*/ 5401645 h 6505980"/>
              <a:gd name="connsiteX30" fmla="*/ 2265586 w 3592824"/>
              <a:gd name="connsiteY30" fmla="*/ 5272239 h 6505980"/>
              <a:gd name="connsiteX31" fmla="*/ 2226278 w 3592824"/>
              <a:gd name="connsiteY31" fmla="*/ 5142134 h 6505980"/>
              <a:gd name="connsiteX32" fmla="*/ 2167610 w 3592824"/>
              <a:gd name="connsiteY32" fmla="*/ 5005824 h 6505980"/>
              <a:gd name="connsiteX33" fmla="*/ 2094934 w 3592824"/>
              <a:gd name="connsiteY33" fmla="*/ 4873928 h 6505980"/>
              <a:gd name="connsiteX34" fmla="*/ 2004022 w 3592824"/>
              <a:gd name="connsiteY34" fmla="*/ 4747491 h 6505980"/>
              <a:gd name="connsiteX35" fmla="*/ 1897003 w 3592824"/>
              <a:gd name="connsiteY35" fmla="*/ 4628630 h 6505980"/>
              <a:gd name="connsiteX36" fmla="*/ 1786353 w 3592824"/>
              <a:gd name="connsiteY36" fmla="*/ 4521927 h 6505980"/>
              <a:gd name="connsiteX37" fmla="*/ 1718256 w 3592824"/>
              <a:gd name="connsiteY37" fmla="*/ 4469625 h 6505980"/>
              <a:gd name="connsiteX38" fmla="*/ 1664984 w 3592824"/>
              <a:gd name="connsiteY38" fmla="*/ 4416354 h 6505980"/>
              <a:gd name="connsiteX39" fmla="*/ 1610735 w 3592824"/>
              <a:gd name="connsiteY39" fmla="*/ 4377899 h 6505980"/>
              <a:gd name="connsiteX40" fmla="*/ 1556121 w 3592824"/>
              <a:gd name="connsiteY40" fmla="*/ 4343019 h 6505980"/>
              <a:gd name="connsiteX41" fmla="*/ 1496586 w 3592824"/>
              <a:gd name="connsiteY41" fmla="*/ 4326909 h 6505980"/>
              <a:gd name="connsiteX42" fmla="*/ 1424825 w 3592824"/>
              <a:gd name="connsiteY42" fmla="*/ 4611755 h 6505980"/>
              <a:gd name="connsiteX43" fmla="*/ 1341569 w 3592824"/>
              <a:gd name="connsiteY43" fmla="*/ 4877209 h 6505980"/>
              <a:gd name="connsiteX44" fmla="*/ 1246153 w 3592824"/>
              <a:gd name="connsiteY44" fmla="*/ 5146295 h 6505980"/>
              <a:gd name="connsiteX45" fmla="*/ 1133098 w 3592824"/>
              <a:gd name="connsiteY45" fmla="*/ 5409585 h 6505980"/>
              <a:gd name="connsiteX46" fmla="*/ 1002651 w 3592824"/>
              <a:gd name="connsiteY46" fmla="*/ 5687069 h 6505980"/>
              <a:gd name="connsiteX47" fmla="*/ 851621 w 3592824"/>
              <a:gd name="connsiteY47" fmla="*/ 5975542 h 6505980"/>
              <a:gd name="connsiteX48" fmla="*/ 819067 w 3592824"/>
              <a:gd name="connsiteY48" fmla="*/ 6021945 h 6505980"/>
              <a:gd name="connsiteX49" fmla="*/ 782039 w 3592824"/>
              <a:gd name="connsiteY49" fmla="*/ 6094137 h 6505980"/>
              <a:gd name="connsiteX50" fmla="*/ 732689 w 3592824"/>
              <a:gd name="connsiteY50" fmla="*/ 6165853 h 6505980"/>
              <a:gd name="connsiteX51" fmla="*/ 686953 w 3592824"/>
              <a:gd name="connsiteY51" fmla="*/ 6242495 h 6505980"/>
              <a:gd name="connsiteX52" fmla="*/ 633819 w 3592824"/>
              <a:gd name="connsiteY52" fmla="*/ 6322262 h 6505980"/>
              <a:gd name="connsiteX53" fmla="*/ 576894 w 3592824"/>
              <a:gd name="connsiteY53" fmla="*/ 6387714 h 6505980"/>
              <a:gd name="connsiteX54" fmla="*/ 520310 w 3592824"/>
              <a:gd name="connsiteY54" fmla="*/ 6444298 h 6505980"/>
              <a:gd name="connsiteX55" fmla="*/ 461122 w 3592824"/>
              <a:gd name="connsiteY55" fmla="*/ 6486433 h 6505980"/>
              <a:gd name="connsiteX56" fmla="*/ 409611 w 3592824"/>
              <a:gd name="connsiteY56" fmla="*/ 6505980 h 6505980"/>
              <a:gd name="connsiteX57" fmla="*/ 397795 w 3592824"/>
              <a:gd name="connsiteY57" fmla="*/ 6478382 h 6505980"/>
              <a:gd name="connsiteX58" fmla="*/ 580228 w 3592824"/>
              <a:gd name="connsiteY58" fmla="*/ 6260780 h 6505980"/>
              <a:gd name="connsiteX59" fmla="*/ 740291 w 3592824"/>
              <a:gd name="connsiteY59" fmla="*/ 6020812 h 6505980"/>
              <a:gd name="connsiteX60" fmla="*/ 876161 w 3592824"/>
              <a:gd name="connsiteY60" fmla="*/ 5764542 h 6505980"/>
              <a:gd name="connsiteX61" fmla="*/ 983460 w 3592824"/>
              <a:gd name="connsiteY61" fmla="*/ 5511282 h 6505980"/>
              <a:gd name="connsiteX62" fmla="*/ 1071980 w 3592824"/>
              <a:gd name="connsiteY62" fmla="*/ 5262934 h 6505980"/>
              <a:gd name="connsiteX63" fmla="*/ 1108340 w 3592824"/>
              <a:gd name="connsiteY63" fmla="*/ 5079541 h 6505980"/>
              <a:gd name="connsiteX64" fmla="*/ 1121344 w 3592824"/>
              <a:gd name="connsiteY64" fmla="*/ 5084649 h 6505980"/>
              <a:gd name="connsiteX65" fmla="*/ 1125291 w 3592824"/>
              <a:gd name="connsiteY65" fmla="*/ 5080701 h 6505980"/>
              <a:gd name="connsiteX66" fmla="*/ 1124442 w 3592824"/>
              <a:gd name="connsiteY66" fmla="*/ 5071961 h 6505980"/>
              <a:gd name="connsiteX67" fmla="*/ 1122157 w 3592824"/>
              <a:gd name="connsiteY67" fmla="*/ 5065724 h 6505980"/>
              <a:gd name="connsiteX68" fmla="*/ 1117049 w 3592824"/>
              <a:gd name="connsiteY68" fmla="*/ 5052716 h 6505980"/>
              <a:gd name="connsiteX69" fmla="*/ 1122811 w 3592824"/>
              <a:gd name="connsiteY69" fmla="*/ 5042696 h 6505980"/>
              <a:gd name="connsiteX70" fmla="*/ 1122495 w 3592824"/>
              <a:gd name="connsiteY70" fmla="*/ 5034485 h 6505980"/>
              <a:gd name="connsiteX71" fmla="*/ 1124158 w 3592824"/>
              <a:gd name="connsiteY71" fmla="*/ 5024300 h 6505980"/>
              <a:gd name="connsiteX72" fmla="*/ 1120205 w 3592824"/>
              <a:gd name="connsiteY72" fmla="*/ 5028252 h 6505980"/>
              <a:gd name="connsiteX73" fmla="*/ 1122495 w 3592824"/>
              <a:gd name="connsiteY73" fmla="*/ 5034485 h 6505980"/>
              <a:gd name="connsiteX74" fmla="*/ 1108340 w 3592824"/>
              <a:gd name="connsiteY74" fmla="*/ 5079541 h 6505980"/>
              <a:gd name="connsiteX75" fmla="*/ 1019535 w 3592824"/>
              <a:gd name="connsiteY75" fmla="*/ 5061794 h 6505980"/>
              <a:gd name="connsiteX76" fmla="*/ 907867 w 3592824"/>
              <a:gd name="connsiteY76" fmla="*/ 5071187 h 6505980"/>
              <a:gd name="connsiteX77" fmla="*/ 788983 w 3592824"/>
              <a:gd name="connsiteY77" fmla="*/ 5093104 h 6505980"/>
              <a:gd name="connsiteX78" fmla="*/ 658043 w 3592824"/>
              <a:gd name="connsiteY78" fmla="*/ 5134555 h 6505980"/>
              <a:gd name="connsiteX79" fmla="*/ 522026 w 3592824"/>
              <a:gd name="connsiteY79" fmla="*/ 5190653 h 6505980"/>
              <a:gd name="connsiteX80" fmla="*/ 384200 w 3592824"/>
              <a:gd name="connsiteY80" fmla="*/ 5252843 h 6505980"/>
              <a:gd name="connsiteX81" fmla="*/ 249344 w 3592824"/>
              <a:gd name="connsiteY81" fmla="*/ 5325897 h 6505980"/>
              <a:gd name="connsiteX82" fmla="*/ 120569 w 3592824"/>
              <a:gd name="connsiteY82" fmla="*/ 5397133 h 6505980"/>
              <a:gd name="connsiteX83" fmla="*/ 0 w 3592824"/>
              <a:gd name="connsiteY83" fmla="*/ 5468693 h 6505980"/>
              <a:gd name="connsiteX84" fmla="*/ 124698 w 3592824"/>
              <a:gd name="connsiteY84" fmla="*/ 5335477 h 6505980"/>
              <a:gd name="connsiteX85" fmla="*/ 246734 w 3592824"/>
              <a:gd name="connsiteY85" fmla="*/ 5221959 h 6505980"/>
              <a:gd name="connsiteX86" fmla="*/ 376856 w 3592824"/>
              <a:gd name="connsiteY86" fmla="*/ 5132327 h 6505980"/>
              <a:gd name="connsiteX87" fmla="*/ 515500 w 3592824"/>
              <a:gd name="connsiteY87" fmla="*/ 5051213 h 6505980"/>
              <a:gd name="connsiteX88" fmla="*/ 659408 w 3592824"/>
              <a:gd name="connsiteY88" fmla="*/ 4987219 h 6505980"/>
              <a:gd name="connsiteX89" fmla="*/ 820898 w 3592824"/>
              <a:gd name="connsiteY89" fmla="*/ 4940794 h 6505980"/>
              <a:gd name="connsiteX90" fmla="*/ 1181074 w 3592824"/>
              <a:gd name="connsiteY90" fmla="*/ 4846988 h 6505980"/>
              <a:gd name="connsiteX91" fmla="*/ 1226539 w 3592824"/>
              <a:gd name="connsiteY91" fmla="*/ 4526635 h 6505980"/>
              <a:gd name="connsiteX92" fmla="*/ 1248314 w 3592824"/>
              <a:gd name="connsiteY92" fmla="*/ 4207589 h 6505980"/>
              <a:gd name="connsiteX93" fmla="*/ 1246367 w 3592824"/>
              <a:gd name="connsiteY93" fmla="*/ 3884569 h 6505980"/>
              <a:gd name="connsiteX94" fmla="*/ 1230789 w 3592824"/>
              <a:gd name="connsiteY94" fmla="*/ 3690675 h 6505980"/>
              <a:gd name="connsiteX95" fmla="*/ 1162613 w 3592824"/>
              <a:gd name="connsiteY95" fmla="*/ 3672408 h 6505980"/>
              <a:gd name="connsiteX96" fmla="*/ 1267627 w 3592824"/>
              <a:gd name="connsiteY96" fmla="*/ 3672408 h 6505980"/>
              <a:gd name="connsiteX97" fmla="*/ 1267627 w 3592824"/>
              <a:gd name="connsiteY97" fmla="*/ 2636174 h 6505980"/>
              <a:gd name="connsiteX98" fmla="*/ 1457972 w 3592824"/>
              <a:gd name="connsiteY98" fmla="*/ 2766635 h 6505980"/>
              <a:gd name="connsiteX99" fmla="*/ 1914541 w 3592824"/>
              <a:gd name="connsiteY99" fmla="*/ 1815401 h 6505980"/>
              <a:gd name="connsiteX100" fmla="*/ 1759871 w 3592824"/>
              <a:gd name="connsiteY100" fmla="*/ 1626771 h 6505980"/>
              <a:gd name="connsiteX101" fmla="*/ 1630255 w 3592824"/>
              <a:gd name="connsiteY101" fmla="*/ 1432944 h 6505980"/>
              <a:gd name="connsiteX102" fmla="*/ 1533657 w 3592824"/>
              <a:gd name="connsiteY102" fmla="*/ 1245834 h 6505980"/>
              <a:gd name="connsiteX103" fmla="*/ 1466898 w 3592824"/>
              <a:gd name="connsiteY103" fmla="*/ 1057506 h 6505980"/>
              <a:gd name="connsiteX104" fmla="*/ 1428386 w 3592824"/>
              <a:gd name="connsiteY104" fmla="*/ 871911 h 6505980"/>
              <a:gd name="connsiteX105" fmla="*/ 1418926 w 3592824"/>
              <a:gd name="connsiteY105" fmla="*/ 698165 h 6505980"/>
              <a:gd name="connsiteX106" fmla="*/ 1438518 w 3592824"/>
              <a:gd name="connsiteY106" fmla="*/ 529931 h 6505980"/>
              <a:gd name="connsiteX107" fmla="*/ 1487966 w 3592824"/>
              <a:gd name="connsiteY107" fmla="*/ 373157 h 6505980"/>
              <a:gd name="connsiteX108" fmla="*/ 1562109 w 3592824"/>
              <a:gd name="connsiteY108" fmla="*/ 234344 h 6505980"/>
              <a:gd name="connsiteX109" fmla="*/ 1590347 w 3592824"/>
              <a:gd name="connsiteY109" fmla="*/ 233909 h 6505980"/>
              <a:gd name="connsiteX110" fmla="*/ 1590423 w 3592824"/>
              <a:gd name="connsiteY110" fmla="*/ 276688 h 6505980"/>
              <a:gd name="connsiteX111" fmla="*/ 1534480 w 3592824"/>
              <a:gd name="connsiteY111" fmla="*/ 357380 h 6505980"/>
              <a:gd name="connsiteX112" fmla="*/ 1506010 w 3592824"/>
              <a:gd name="connsiteY112" fmla="*/ 457037 h 6505980"/>
              <a:gd name="connsiteX113" fmla="*/ 1488317 w 3592824"/>
              <a:gd name="connsiteY113" fmla="*/ 571212 h 6505980"/>
              <a:gd name="connsiteX114" fmla="*/ 1496884 w 3592824"/>
              <a:gd name="connsiteY114" fmla="*/ 693061 h 6505980"/>
              <a:gd name="connsiteX115" fmla="*/ 1522975 w 3592824"/>
              <a:gd name="connsiteY115" fmla="*/ 825308 h 6505980"/>
              <a:gd name="connsiteX116" fmla="*/ 1563776 w 3592824"/>
              <a:gd name="connsiteY116" fmla="*/ 957444 h 6505980"/>
              <a:gd name="connsiteX117" fmla="*/ 1623676 w 3592824"/>
              <a:gd name="connsiteY117" fmla="*/ 1089683 h 6505980"/>
              <a:gd name="connsiteX118" fmla="*/ 1701073 w 3592824"/>
              <a:gd name="connsiteY118" fmla="*/ 1219640 h 6505980"/>
              <a:gd name="connsiteX119" fmla="*/ 1784824 w 3592824"/>
              <a:gd name="connsiteY119" fmla="*/ 1340138 h 6505980"/>
              <a:gd name="connsiteX120" fmla="*/ 1839433 w 3592824"/>
              <a:gd name="connsiteY120" fmla="*/ 1402829 h 6505980"/>
              <a:gd name="connsiteX121" fmla="*/ 1879314 w 3592824"/>
              <a:gd name="connsiteY121" fmla="*/ 1462471 h 6505980"/>
              <a:gd name="connsiteX122" fmla="*/ 1923557 w 3592824"/>
              <a:gd name="connsiteY122" fmla="*/ 1509661 h 6505980"/>
              <a:gd name="connsiteX123" fmla="*/ 1968977 w 3592824"/>
              <a:gd name="connsiteY123" fmla="*/ 1553881 h 6505980"/>
              <a:gd name="connsiteX124" fmla="*/ 2023524 w 3592824"/>
              <a:gd name="connsiteY124" fmla="*/ 1583302 h 6505980"/>
              <a:gd name="connsiteX125" fmla="*/ 2159168 w 3592824"/>
              <a:gd name="connsiteY125" fmla="*/ 1357898 h 6505980"/>
              <a:gd name="connsiteX126" fmla="*/ 2301613 w 3592824"/>
              <a:gd name="connsiteY126" fmla="*/ 1152134 h 6505980"/>
              <a:gd name="connsiteX127" fmla="*/ 2456786 w 3592824"/>
              <a:gd name="connsiteY127" fmla="*/ 946442 h 6505980"/>
              <a:gd name="connsiteX128" fmla="*/ 2627883 w 3592824"/>
              <a:gd name="connsiteY128" fmla="*/ 750343 h 6505980"/>
              <a:gd name="connsiteX129" fmla="*/ 2819251 w 3592824"/>
              <a:gd name="connsiteY129" fmla="*/ 546637 h 6505980"/>
              <a:gd name="connsiteX130" fmla="*/ 3033293 w 3592824"/>
              <a:gd name="connsiteY130" fmla="*/ 338904 h 6505980"/>
              <a:gd name="connsiteX131" fmla="*/ 3075801 w 3592824"/>
              <a:gd name="connsiteY131" fmla="*/ 307656 h 6505980"/>
              <a:gd name="connsiteX132" fmla="*/ 3128615 w 3592824"/>
              <a:gd name="connsiteY132" fmla="*/ 255470 h 6505980"/>
              <a:gd name="connsiteX133" fmla="*/ 3193373 w 3592824"/>
              <a:gd name="connsiteY133" fmla="*/ 206920 h 6505980"/>
              <a:gd name="connsiteX134" fmla="*/ 3255727 w 3592824"/>
              <a:gd name="connsiteY134" fmla="*/ 153199 h 6505980"/>
              <a:gd name="connsiteX135" fmla="*/ 3326038 w 3592824"/>
              <a:gd name="connsiteY135" fmla="*/ 98736 h 6505980"/>
              <a:gd name="connsiteX136" fmla="*/ 3396772 w 3592824"/>
              <a:gd name="connsiteY136" fmla="*/ 57544 h 6505980"/>
              <a:gd name="connsiteX137" fmla="*/ 3465132 w 3592824"/>
              <a:gd name="connsiteY137" fmla="*/ 23864 h 6505980"/>
              <a:gd name="connsiteX138" fmla="*/ 3532718 w 3592824"/>
              <a:gd name="connsiteY138" fmla="*/ 3259 h 6505980"/>
              <a:gd name="connsiteX139" fmla="*/ 3587603 w 3592824"/>
              <a:gd name="connsiteY139"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451696 w 3592824"/>
              <a:gd name="connsiteY8" fmla="*/ 1220120 h 6505980"/>
              <a:gd name="connsiteX9" fmla="*/ 2333617 w 3592824"/>
              <a:gd name="connsiteY9" fmla="*/ 1482858 h 6505980"/>
              <a:gd name="connsiteX10" fmla="*/ 2239019 w 3592824"/>
              <a:gd name="connsiteY10" fmla="*/ 1750687 h 6505980"/>
              <a:gd name="connsiteX11" fmla="*/ 2166716 w 3592824"/>
              <a:gd name="connsiteY11" fmla="*/ 2028149 h 6505980"/>
              <a:gd name="connsiteX12" fmla="*/ 1708453 w 3592824"/>
              <a:gd name="connsiteY12" fmla="*/ 2932299 h 6505980"/>
              <a:gd name="connsiteX13" fmla="*/ 1722817 w 3592824"/>
              <a:gd name="connsiteY13" fmla="*/ 3822513 h 6505980"/>
              <a:gd name="connsiteX14" fmla="*/ 1536952 w 3592824"/>
              <a:gd name="connsiteY14" fmla="*/ 3772714 h 6505980"/>
              <a:gd name="connsiteX15" fmla="*/ 1541206 w 3592824"/>
              <a:gd name="connsiteY15" fmla="*/ 4042551 h 6505980"/>
              <a:gd name="connsiteX16" fmla="*/ 1736905 w 3592824"/>
              <a:gd name="connsiteY16" fmla="*/ 4202721 h 6505980"/>
              <a:gd name="connsiteX17" fmla="*/ 1910038 w 3592824"/>
              <a:gd name="connsiteY17" fmla="*/ 4375859 h 6505980"/>
              <a:gd name="connsiteX18" fmla="*/ 2049967 w 3592824"/>
              <a:gd name="connsiteY18" fmla="*/ 4551312 h 6505980"/>
              <a:gd name="connsiteX19" fmla="*/ 2161751 w 3592824"/>
              <a:gd name="connsiteY19" fmla="*/ 4736795 h 6505980"/>
              <a:gd name="connsiteX20" fmla="*/ 2245901 w 3592824"/>
              <a:gd name="connsiteY20" fmla="*/ 4927533 h 6505980"/>
              <a:gd name="connsiteX21" fmla="*/ 2299319 w 3592824"/>
              <a:gd name="connsiteY21" fmla="*/ 5113852 h 6505980"/>
              <a:gd name="connsiteX22" fmla="*/ 2323619 w 3592824"/>
              <a:gd name="connsiteY22" fmla="*/ 5302637 h 6505980"/>
              <a:gd name="connsiteX23" fmla="*/ 2316528 w 3592824"/>
              <a:gd name="connsiteY23" fmla="*/ 5487662 h 6505980"/>
              <a:gd name="connsiteX24" fmla="*/ 2281292 w 3592824"/>
              <a:gd name="connsiteY24" fmla="*/ 5660347 h 6505980"/>
              <a:gd name="connsiteX25" fmla="*/ 2254472 w 3592824"/>
              <a:gd name="connsiteY25" fmla="*/ 5669051 h 6505980"/>
              <a:gd name="connsiteX26" fmla="*/ 2243469 w 3592824"/>
              <a:gd name="connsiteY26" fmla="*/ 5622519 h 6505980"/>
              <a:gd name="connsiteX27" fmla="*/ 2276202 w 3592824"/>
              <a:gd name="connsiteY27" fmla="*/ 5518399 h 6505980"/>
              <a:gd name="connsiteX28" fmla="*/ 2277887 w 3592824"/>
              <a:gd name="connsiteY28" fmla="*/ 5401645 h 6505980"/>
              <a:gd name="connsiteX29" fmla="*/ 2265586 w 3592824"/>
              <a:gd name="connsiteY29" fmla="*/ 5272239 h 6505980"/>
              <a:gd name="connsiteX30" fmla="*/ 2226278 w 3592824"/>
              <a:gd name="connsiteY30" fmla="*/ 5142134 h 6505980"/>
              <a:gd name="connsiteX31" fmla="*/ 2167610 w 3592824"/>
              <a:gd name="connsiteY31" fmla="*/ 5005824 h 6505980"/>
              <a:gd name="connsiteX32" fmla="*/ 2094934 w 3592824"/>
              <a:gd name="connsiteY32" fmla="*/ 4873928 h 6505980"/>
              <a:gd name="connsiteX33" fmla="*/ 2004022 w 3592824"/>
              <a:gd name="connsiteY33" fmla="*/ 4747491 h 6505980"/>
              <a:gd name="connsiteX34" fmla="*/ 1897003 w 3592824"/>
              <a:gd name="connsiteY34" fmla="*/ 4628630 h 6505980"/>
              <a:gd name="connsiteX35" fmla="*/ 1786353 w 3592824"/>
              <a:gd name="connsiteY35" fmla="*/ 4521927 h 6505980"/>
              <a:gd name="connsiteX36" fmla="*/ 1718256 w 3592824"/>
              <a:gd name="connsiteY36" fmla="*/ 4469625 h 6505980"/>
              <a:gd name="connsiteX37" fmla="*/ 1664984 w 3592824"/>
              <a:gd name="connsiteY37" fmla="*/ 4416354 h 6505980"/>
              <a:gd name="connsiteX38" fmla="*/ 1610735 w 3592824"/>
              <a:gd name="connsiteY38" fmla="*/ 4377899 h 6505980"/>
              <a:gd name="connsiteX39" fmla="*/ 1556121 w 3592824"/>
              <a:gd name="connsiteY39" fmla="*/ 4343019 h 6505980"/>
              <a:gd name="connsiteX40" fmla="*/ 1496586 w 3592824"/>
              <a:gd name="connsiteY40" fmla="*/ 4326909 h 6505980"/>
              <a:gd name="connsiteX41" fmla="*/ 1424825 w 3592824"/>
              <a:gd name="connsiteY41" fmla="*/ 4611755 h 6505980"/>
              <a:gd name="connsiteX42" fmla="*/ 1341569 w 3592824"/>
              <a:gd name="connsiteY42" fmla="*/ 4877209 h 6505980"/>
              <a:gd name="connsiteX43" fmla="*/ 1246153 w 3592824"/>
              <a:gd name="connsiteY43" fmla="*/ 5146295 h 6505980"/>
              <a:gd name="connsiteX44" fmla="*/ 1133098 w 3592824"/>
              <a:gd name="connsiteY44" fmla="*/ 5409585 h 6505980"/>
              <a:gd name="connsiteX45" fmla="*/ 1002651 w 3592824"/>
              <a:gd name="connsiteY45" fmla="*/ 5687069 h 6505980"/>
              <a:gd name="connsiteX46" fmla="*/ 851621 w 3592824"/>
              <a:gd name="connsiteY46" fmla="*/ 5975542 h 6505980"/>
              <a:gd name="connsiteX47" fmla="*/ 819067 w 3592824"/>
              <a:gd name="connsiteY47" fmla="*/ 6021945 h 6505980"/>
              <a:gd name="connsiteX48" fmla="*/ 782039 w 3592824"/>
              <a:gd name="connsiteY48" fmla="*/ 6094137 h 6505980"/>
              <a:gd name="connsiteX49" fmla="*/ 732689 w 3592824"/>
              <a:gd name="connsiteY49" fmla="*/ 6165853 h 6505980"/>
              <a:gd name="connsiteX50" fmla="*/ 686953 w 3592824"/>
              <a:gd name="connsiteY50" fmla="*/ 6242495 h 6505980"/>
              <a:gd name="connsiteX51" fmla="*/ 633819 w 3592824"/>
              <a:gd name="connsiteY51" fmla="*/ 6322262 h 6505980"/>
              <a:gd name="connsiteX52" fmla="*/ 576894 w 3592824"/>
              <a:gd name="connsiteY52" fmla="*/ 6387714 h 6505980"/>
              <a:gd name="connsiteX53" fmla="*/ 520310 w 3592824"/>
              <a:gd name="connsiteY53" fmla="*/ 6444298 h 6505980"/>
              <a:gd name="connsiteX54" fmla="*/ 461122 w 3592824"/>
              <a:gd name="connsiteY54" fmla="*/ 6486433 h 6505980"/>
              <a:gd name="connsiteX55" fmla="*/ 409611 w 3592824"/>
              <a:gd name="connsiteY55" fmla="*/ 6505980 h 6505980"/>
              <a:gd name="connsiteX56" fmla="*/ 397795 w 3592824"/>
              <a:gd name="connsiteY56" fmla="*/ 6478382 h 6505980"/>
              <a:gd name="connsiteX57" fmla="*/ 580228 w 3592824"/>
              <a:gd name="connsiteY57" fmla="*/ 6260780 h 6505980"/>
              <a:gd name="connsiteX58" fmla="*/ 740291 w 3592824"/>
              <a:gd name="connsiteY58" fmla="*/ 6020812 h 6505980"/>
              <a:gd name="connsiteX59" fmla="*/ 876161 w 3592824"/>
              <a:gd name="connsiteY59" fmla="*/ 5764542 h 6505980"/>
              <a:gd name="connsiteX60" fmla="*/ 983460 w 3592824"/>
              <a:gd name="connsiteY60" fmla="*/ 5511282 h 6505980"/>
              <a:gd name="connsiteX61" fmla="*/ 1071980 w 3592824"/>
              <a:gd name="connsiteY61" fmla="*/ 5262934 h 6505980"/>
              <a:gd name="connsiteX62" fmla="*/ 1108340 w 3592824"/>
              <a:gd name="connsiteY62" fmla="*/ 5079541 h 6505980"/>
              <a:gd name="connsiteX63" fmla="*/ 1121344 w 3592824"/>
              <a:gd name="connsiteY63" fmla="*/ 5084649 h 6505980"/>
              <a:gd name="connsiteX64" fmla="*/ 1125291 w 3592824"/>
              <a:gd name="connsiteY64" fmla="*/ 5080701 h 6505980"/>
              <a:gd name="connsiteX65" fmla="*/ 1124442 w 3592824"/>
              <a:gd name="connsiteY65" fmla="*/ 5071961 h 6505980"/>
              <a:gd name="connsiteX66" fmla="*/ 1122157 w 3592824"/>
              <a:gd name="connsiteY66" fmla="*/ 5065724 h 6505980"/>
              <a:gd name="connsiteX67" fmla="*/ 1117049 w 3592824"/>
              <a:gd name="connsiteY67" fmla="*/ 5052716 h 6505980"/>
              <a:gd name="connsiteX68" fmla="*/ 1122811 w 3592824"/>
              <a:gd name="connsiteY68" fmla="*/ 5042696 h 6505980"/>
              <a:gd name="connsiteX69" fmla="*/ 1122495 w 3592824"/>
              <a:gd name="connsiteY69" fmla="*/ 5034485 h 6505980"/>
              <a:gd name="connsiteX70" fmla="*/ 1124158 w 3592824"/>
              <a:gd name="connsiteY70" fmla="*/ 5024300 h 6505980"/>
              <a:gd name="connsiteX71" fmla="*/ 1120205 w 3592824"/>
              <a:gd name="connsiteY71" fmla="*/ 5028252 h 6505980"/>
              <a:gd name="connsiteX72" fmla="*/ 1122495 w 3592824"/>
              <a:gd name="connsiteY72" fmla="*/ 5034485 h 6505980"/>
              <a:gd name="connsiteX73" fmla="*/ 1108340 w 3592824"/>
              <a:gd name="connsiteY73" fmla="*/ 5079541 h 6505980"/>
              <a:gd name="connsiteX74" fmla="*/ 1019535 w 3592824"/>
              <a:gd name="connsiteY74" fmla="*/ 5061794 h 6505980"/>
              <a:gd name="connsiteX75" fmla="*/ 907867 w 3592824"/>
              <a:gd name="connsiteY75" fmla="*/ 5071187 h 6505980"/>
              <a:gd name="connsiteX76" fmla="*/ 788983 w 3592824"/>
              <a:gd name="connsiteY76" fmla="*/ 5093104 h 6505980"/>
              <a:gd name="connsiteX77" fmla="*/ 658043 w 3592824"/>
              <a:gd name="connsiteY77" fmla="*/ 5134555 h 6505980"/>
              <a:gd name="connsiteX78" fmla="*/ 522026 w 3592824"/>
              <a:gd name="connsiteY78" fmla="*/ 5190653 h 6505980"/>
              <a:gd name="connsiteX79" fmla="*/ 384200 w 3592824"/>
              <a:gd name="connsiteY79" fmla="*/ 5252843 h 6505980"/>
              <a:gd name="connsiteX80" fmla="*/ 249344 w 3592824"/>
              <a:gd name="connsiteY80" fmla="*/ 5325897 h 6505980"/>
              <a:gd name="connsiteX81" fmla="*/ 120569 w 3592824"/>
              <a:gd name="connsiteY81" fmla="*/ 5397133 h 6505980"/>
              <a:gd name="connsiteX82" fmla="*/ 0 w 3592824"/>
              <a:gd name="connsiteY82" fmla="*/ 5468693 h 6505980"/>
              <a:gd name="connsiteX83" fmla="*/ 124698 w 3592824"/>
              <a:gd name="connsiteY83" fmla="*/ 5335477 h 6505980"/>
              <a:gd name="connsiteX84" fmla="*/ 246734 w 3592824"/>
              <a:gd name="connsiteY84" fmla="*/ 5221959 h 6505980"/>
              <a:gd name="connsiteX85" fmla="*/ 376856 w 3592824"/>
              <a:gd name="connsiteY85" fmla="*/ 5132327 h 6505980"/>
              <a:gd name="connsiteX86" fmla="*/ 515500 w 3592824"/>
              <a:gd name="connsiteY86" fmla="*/ 5051213 h 6505980"/>
              <a:gd name="connsiteX87" fmla="*/ 659408 w 3592824"/>
              <a:gd name="connsiteY87" fmla="*/ 4987219 h 6505980"/>
              <a:gd name="connsiteX88" fmla="*/ 820898 w 3592824"/>
              <a:gd name="connsiteY88" fmla="*/ 4940794 h 6505980"/>
              <a:gd name="connsiteX89" fmla="*/ 1181074 w 3592824"/>
              <a:gd name="connsiteY89" fmla="*/ 4846988 h 6505980"/>
              <a:gd name="connsiteX90" fmla="*/ 1226539 w 3592824"/>
              <a:gd name="connsiteY90" fmla="*/ 4526635 h 6505980"/>
              <a:gd name="connsiteX91" fmla="*/ 1248314 w 3592824"/>
              <a:gd name="connsiteY91" fmla="*/ 4207589 h 6505980"/>
              <a:gd name="connsiteX92" fmla="*/ 1246367 w 3592824"/>
              <a:gd name="connsiteY92" fmla="*/ 3884569 h 6505980"/>
              <a:gd name="connsiteX93" fmla="*/ 1230789 w 3592824"/>
              <a:gd name="connsiteY93" fmla="*/ 3690675 h 6505980"/>
              <a:gd name="connsiteX94" fmla="*/ 1162613 w 3592824"/>
              <a:gd name="connsiteY94" fmla="*/ 3672408 h 6505980"/>
              <a:gd name="connsiteX95" fmla="*/ 1267627 w 3592824"/>
              <a:gd name="connsiteY95" fmla="*/ 3672408 h 6505980"/>
              <a:gd name="connsiteX96" fmla="*/ 1267627 w 3592824"/>
              <a:gd name="connsiteY96" fmla="*/ 2636174 h 6505980"/>
              <a:gd name="connsiteX97" fmla="*/ 1457972 w 3592824"/>
              <a:gd name="connsiteY97" fmla="*/ 2766635 h 6505980"/>
              <a:gd name="connsiteX98" fmla="*/ 1914541 w 3592824"/>
              <a:gd name="connsiteY98" fmla="*/ 1815401 h 6505980"/>
              <a:gd name="connsiteX99" fmla="*/ 1759871 w 3592824"/>
              <a:gd name="connsiteY99" fmla="*/ 1626771 h 6505980"/>
              <a:gd name="connsiteX100" fmla="*/ 1630255 w 3592824"/>
              <a:gd name="connsiteY100" fmla="*/ 1432944 h 6505980"/>
              <a:gd name="connsiteX101" fmla="*/ 1533657 w 3592824"/>
              <a:gd name="connsiteY101" fmla="*/ 1245834 h 6505980"/>
              <a:gd name="connsiteX102" fmla="*/ 1466898 w 3592824"/>
              <a:gd name="connsiteY102" fmla="*/ 1057506 h 6505980"/>
              <a:gd name="connsiteX103" fmla="*/ 1428386 w 3592824"/>
              <a:gd name="connsiteY103" fmla="*/ 871911 h 6505980"/>
              <a:gd name="connsiteX104" fmla="*/ 1418926 w 3592824"/>
              <a:gd name="connsiteY104" fmla="*/ 698165 h 6505980"/>
              <a:gd name="connsiteX105" fmla="*/ 1438518 w 3592824"/>
              <a:gd name="connsiteY105" fmla="*/ 529931 h 6505980"/>
              <a:gd name="connsiteX106" fmla="*/ 1487966 w 3592824"/>
              <a:gd name="connsiteY106" fmla="*/ 373157 h 6505980"/>
              <a:gd name="connsiteX107" fmla="*/ 1562109 w 3592824"/>
              <a:gd name="connsiteY107" fmla="*/ 234344 h 6505980"/>
              <a:gd name="connsiteX108" fmla="*/ 1590347 w 3592824"/>
              <a:gd name="connsiteY108" fmla="*/ 233909 h 6505980"/>
              <a:gd name="connsiteX109" fmla="*/ 1590423 w 3592824"/>
              <a:gd name="connsiteY109" fmla="*/ 276688 h 6505980"/>
              <a:gd name="connsiteX110" fmla="*/ 1534480 w 3592824"/>
              <a:gd name="connsiteY110" fmla="*/ 357380 h 6505980"/>
              <a:gd name="connsiteX111" fmla="*/ 1506010 w 3592824"/>
              <a:gd name="connsiteY111" fmla="*/ 457037 h 6505980"/>
              <a:gd name="connsiteX112" fmla="*/ 1488317 w 3592824"/>
              <a:gd name="connsiteY112" fmla="*/ 571212 h 6505980"/>
              <a:gd name="connsiteX113" fmla="*/ 1496884 w 3592824"/>
              <a:gd name="connsiteY113" fmla="*/ 693061 h 6505980"/>
              <a:gd name="connsiteX114" fmla="*/ 1522975 w 3592824"/>
              <a:gd name="connsiteY114" fmla="*/ 825308 h 6505980"/>
              <a:gd name="connsiteX115" fmla="*/ 1563776 w 3592824"/>
              <a:gd name="connsiteY115" fmla="*/ 957444 h 6505980"/>
              <a:gd name="connsiteX116" fmla="*/ 1623676 w 3592824"/>
              <a:gd name="connsiteY116" fmla="*/ 1089683 h 6505980"/>
              <a:gd name="connsiteX117" fmla="*/ 1701073 w 3592824"/>
              <a:gd name="connsiteY117" fmla="*/ 1219640 h 6505980"/>
              <a:gd name="connsiteX118" fmla="*/ 1784824 w 3592824"/>
              <a:gd name="connsiteY118" fmla="*/ 1340138 h 6505980"/>
              <a:gd name="connsiteX119" fmla="*/ 1839433 w 3592824"/>
              <a:gd name="connsiteY119" fmla="*/ 1402829 h 6505980"/>
              <a:gd name="connsiteX120" fmla="*/ 1879314 w 3592824"/>
              <a:gd name="connsiteY120" fmla="*/ 1462471 h 6505980"/>
              <a:gd name="connsiteX121" fmla="*/ 1923557 w 3592824"/>
              <a:gd name="connsiteY121" fmla="*/ 1509661 h 6505980"/>
              <a:gd name="connsiteX122" fmla="*/ 1968977 w 3592824"/>
              <a:gd name="connsiteY122" fmla="*/ 1553881 h 6505980"/>
              <a:gd name="connsiteX123" fmla="*/ 2023524 w 3592824"/>
              <a:gd name="connsiteY123" fmla="*/ 1583302 h 6505980"/>
              <a:gd name="connsiteX124" fmla="*/ 2159168 w 3592824"/>
              <a:gd name="connsiteY124" fmla="*/ 1357898 h 6505980"/>
              <a:gd name="connsiteX125" fmla="*/ 2301613 w 3592824"/>
              <a:gd name="connsiteY125" fmla="*/ 1152134 h 6505980"/>
              <a:gd name="connsiteX126" fmla="*/ 2456786 w 3592824"/>
              <a:gd name="connsiteY126" fmla="*/ 946442 h 6505980"/>
              <a:gd name="connsiteX127" fmla="*/ 2627883 w 3592824"/>
              <a:gd name="connsiteY127" fmla="*/ 750343 h 6505980"/>
              <a:gd name="connsiteX128" fmla="*/ 2819251 w 3592824"/>
              <a:gd name="connsiteY128" fmla="*/ 546637 h 6505980"/>
              <a:gd name="connsiteX129" fmla="*/ 3033293 w 3592824"/>
              <a:gd name="connsiteY129" fmla="*/ 338904 h 6505980"/>
              <a:gd name="connsiteX130" fmla="*/ 3075801 w 3592824"/>
              <a:gd name="connsiteY130" fmla="*/ 307656 h 6505980"/>
              <a:gd name="connsiteX131" fmla="*/ 3128615 w 3592824"/>
              <a:gd name="connsiteY131" fmla="*/ 255470 h 6505980"/>
              <a:gd name="connsiteX132" fmla="*/ 3193373 w 3592824"/>
              <a:gd name="connsiteY132" fmla="*/ 206920 h 6505980"/>
              <a:gd name="connsiteX133" fmla="*/ 3255727 w 3592824"/>
              <a:gd name="connsiteY133" fmla="*/ 153199 h 6505980"/>
              <a:gd name="connsiteX134" fmla="*/ 3326038 w 3592824"/>
              <a:gd name="connsiteY134" fmla="*/ 98736 h 6505980"/>
              <a:gd name="connsiteX135" fmla="*/ 3396772 w 3592824"/>
              <a:gd name="connsiteY135" fmla="*/ 57544 h 6505980"/>
              <a:gd name="connsiteX136" fmla="*/ 3465132 w 3592824"/>
              <a:gd name="connsiteY136" fmla="*/ 23864 h 6505980"/>
              <a:gd name="connsiteX137" fmla="*/ 3532718 w 3592824"/>
              <a:gd name="connsiteY137" fmla="*/ 3259 h 6505980"/>
              <a:gd name="connsiteX138" fmla="*/ 3587603 w 3592824"/>
              <a:gd name="connsiteY138" fmla="*/ 0 h 6505980"/>
              <a:gd name="connsiteX0" fmla="*/ 3587603 w 3592824"/>
              <a:gd name="connsiteY0" fmla="*/ 0 h 6505980"/>
              <a:gd name="connsiteX1" fmla="*/ 3592826 w 3592824"/>
              <a:gd name="connsiteY1" fmla="*/ 26762 h 6505980"/>
              <a:gd name="connsiteX2" fmla="*/ 3364346 w 3592824"/>
              <a:gd name="connsiteY2" fmla="*/ 165500 h 6505980"/>
              <a:gd name="connsiteX3" fmla="*/ 3152616 w 3592824"/>
              <a:gd name="connsiteY3" fmla="*/ 329280 h 6505980"/>
              <a:gd name="connsiteX4" fmla="*/ 2960808 w 3592824"/>
              <a:gd name="connsiteY4" fmla="*/ 513375 h 6505980"/>
              <a:gd name="connsiteX5" fmla="*/ 2797650 w 3592824"/>
              <a:gd name="connsiteY5" fmla="*/ 702384 h 6505980"/>
              <a:gd name="connsiteX6" fmla="*/ 2653992 w 3592824"/>
              <a:gd name="connsiteY6" fmla="*/ 892103 h 6505980"/>
              <a:gd name="connsiteX7" fmla="*/ 2576278 w 3592824"/>
              <a:gd name="connsiteY7" fmla="*/ 1039803 h 6505980"/>
              <a:gd name="connsiteX8" fmla="*/ 2451696 w 3592824"/>
              <a:gd name="connsiteY8" fmla="*/ 1220120 h 6505980"/>
              <a:gd name="connsiteX9" fmla="*/ 2333617 w 3592824"/>
              <a:gd name="connsiteY9" fmla="*/ 1482858 h 6505980"/>
              <a:gd name="connsiteX10" fmla="*/ 2239019 w 3592824"/>
              <a:gd name="connsiteY10" fmla="*/ 1750687 h 6505980"/>
              <a:gd name="connsiteX11" fmla="*/ 1708453 w 3592824"/>
              <a:gd name="connsiteY11" fmla="*/ 2932299 h 6505980"/>
              <a:gd name="connsiteX12" fmla="*/ 1722817 w 3592824"/>
              <a:gd name="connsiteY12" fmla="*/ 3822513 h 6505980"/>
              <a:gd name="connsiteX13" fmla="*/ 1536952 w 3592824"/>
              <a:gd name="connsiteY13" fmla="*/ 3772714 h 6505980"/>
              <a:gd name="connsiteX14" fmla="*/ 1541206 w 3592824"/>
              <a:gd name="connsiteY14" fmla="*/ 4042551 h 6505980"/>
              <a:gd name="connsiteX15" fmla="*/ 1736905 w 3592824"/>
              <a:gd name="connsiteY15" fmla="*/ 4202721 h 6505980"/>
              <a:gd name="connsiteX16" fmla="*/ 1910038 w 3592824"/>
              <a:gd name="connsiteY16" fmla="*/ 4375859 h 6505980"/>
              <a:gd name="connsiteX17" fmla="*/ 2049967 w 3592824"/>
              <a:gd name="connsiteY17" fmla="*/ 4551312 h 6505980"/>
              <a:gd name="connsiteX18" fmla="*/ 2161751 w 3592824"/>
              <a:gd name="connsiteY18" fmla="*/ 4736795 h 6505980"/>
              <a:gd name="connsiteX19" fmla="*/ 2245901 w 3592824"/>
              <a:gd name="connsiteY19" fmla="*/ 4927533 h 6505980"/>
              <a:gd name="connsiteX20" fmla="*/ 2299319 w 3592824"/>
              <a:gd name="connsiteY20" fmla="*/ 5113852 h 6505980"/>
              <a:gd name="connsiteX21" fmla="*/ 2323619 w 3592824"/>
              <a:gd name="connsiteY21" fmla="*/ 5302637 h 6505980"/>
              <a:gd name="connsiteX22" fmla="*/ 2316528 w 3592824"/>
              <a:gd name="connsiteY22" fmla="*/ 5487662 h 6505980"/>
              <a:gd name="connsiteX23" fmla="*/ 2281292 w 3592824"/>
              <a:gd name="connsiteY23" fmla="*/ 5660347 h 6505980"/>
              <a:gd name="connsiteX24" fmla="*/ 2254472 w 3592824"/>
              <a:gd name="connsiteY24" fmla="*/ 5669051 h 6505980"/>
              <a:gd name="connsiteX25" fmla="*/ 2243469 w 3592824"/>
              <a:gd name="connsiteY25" fmla="*/ 5622519 h 6505980"/>
              <a:gd name="connsiteX26" fmla="*/ 2276202 w 3592824"/>
              <a:gd name="connsiteY26" fmla="*/ 5518399 h 6505980"/>
              <a:gd name="connsiteX27" fmla="*/ 2277887 w 3592824"/>
              <a:gd name="connsiteY27" fmla="*/ 5401645 h 6505980"/>
              <a:gd name="connsiteX28" fmla="*/ 2265586 w 3592824"/>
              <a:gd name="connsiteY28" fmla="*/ 5272239 h 6505980"/>
              <a:gd name="connsiteX29" fmla="*/ 2226278 w 3592824"/>
              <a:gd name="connsiteY29" fmla="*/ 5142134 h 6505980"/>
              <a:gd name="connsiteX30" fmla="*/ 2167610 w 3592824"/>
              <a:gd name="connsiteY30" fmla="*/ 5005824 h 6505980"/>
              <a:gd name="connsiteX31" fmla="*/ 2094934 w 3592824"/>
              <a:gd name="connsiteY31" fmla="*/ 4873928 h 6505980"/>
              <a:gd name="connsiteX32" fmla="*/ 2004022 w 3592824"/>
              <a:gd name="connsiteY32" fmla="*/ 4747491 h 6505980"/>
              <a:gd name="connsiteX33" fmla="*/ 1897003 w 3592824"/>
              <a:gd name="connsiteY33" fmla="*/ 4628630 h 6505980"/>
              <a:gd name="connsiteX34" fmla="*/ 1786353 w 3592824"/>
              <a:gd name="connsiteY34" fmla="*/ 4521927 h 6505980"/>
              <a:gd name="connsiteX35" fmla="*/ 1718256 w 3592824"/>
              <a:gd name="connsiteY35" fmla="*/ 4469625 h 6505980"/>
              <a:gd name="connsiteX36" fmla="*/ 1664984 w 3592824"/>
              <a:gd name="connsiteY36" fmla="*/ 4416354 h 6505980"/>
              <a:gd name="connsiteX37" fmla="*/ 1610735 w 3592824"/>
              <a:gd name="connsiteY37" fmla="*/ 4377899 h 6505980"/>
              <a:gd name="connsiteX38" fmla="*/ 1556121 w 3592824"/>
              <a:gd name="connsiteY38" fmla="*/ 4343019 h 6505980"/>
              <a:gd name="connsiteX39" fmla="*/ 1496586 w 3592824"/>
              <a:gd name="connsiteY39" fmla="*/ 4326909 h 6505980"/>
              <a:gd name="connsiteX40" fmla="*/ 1424825 w 3592824"/>
              <a:gd name="connsiteY40" fmla="*/ 4611755 h 6505980"/>
              <a:gd name="connsiteX41" fmla="*/ 1341569 w 3592824"/>
              <a:gd name="connsiteY41" fmla="*/ 4877209 h 6505980"/>
              <a:gd name="connsiteX42" fmla="*/ 1246153 w 3592824"/>
              <a:gd name="connsiteY42" fmla="*/ 5146295 h 6505980"/>
              <a:gd name="connsiteX43" fmla="*/ 1133098 w 3592824"/>
              <a:gd name="connsiteY43" fmla="*/ 5409585 h 6505980"/>
              <a:gd name="connsiteX44" fmla="*/ 1002651 w 3592824"/>
              <a:gd name="connsiteY44" fmla="*/ 5687069 h 6505980"/>
              <a:gd name="connsiteX45" fmla="*/ 851621 w 3592824"/>
              <a:gd name="connsiteY45" fmla="*/ 5975542 h 6505980"/>
              <a:gd name="connsiteX46" fmla="*/ 819067 w 3592824"/>
              <a:gd name="connsiteY46" fmla="*/ 6021945 h 6505980"/>
              <a:gd name="connsiteX47" fmla="*/ 782039 w 3592824"/>
              <a:gd name="connsiteY47" fmla="*/ 6094137 h 6505980"/>
              <a:gd name="connsiteX48" fmla="*/ 732689 w 3592824"/>
              <a:gd name="connsiteY48" fmla="*/ 6165853 h 6505980"/>
              <a:gd name="connsiteX49" fmla="*/ 686953 w 3592824"/>
              <a:gd name="connsiteY49" fmla="*/ 6242495 h 6505980"/>
              <a:gd name="connsiteX50" fmla="*/ 633819 w 3592824"/>
              <a:gd name="connsiteY50" fmla="*/ 6322262 h 6505980"/>
              <a:gd name="connsiteX51" fmla="*/ 576894 w 3592824"/>
              <a:gd name="connsiteY51" fmla="*/ 6387714 h 6505980"/>
              <a:gd name="connsiteX52" fmla="*/ 520310 w 3592824"/>
              <a:gd name="connsiteY52" fmla="*/ 6444298 h 6505980"/>
              <a:gd name="connsiteX53" fmla="*/ 461122 w 3592824"/>
              <a:gd name="connsiteY53" fmla="*/ 6486433 h 6505980"/>
              <a:gd name="connsiteX54" fmla="*/ 409611 w 3592824"/>
              <a:gd name="connsiteY54" fmla="*/ 6505980 h 6505980"/>
              <a:gd name="connsiteX55" fmla="*/ 397795 w 3592824"/>
              <a:gd name="connsiteY55" fmla="*/ 6478382 h 6505980"/>
              <a:gd name="connsiteX56" fmla="*/ 580228 w 3592824"/>
              <a:gd name="connsiteY56" fmla="*/ 6260780 h 6505980"/>
              <a:gd name="connsiteX57" fmla="*/ 740291 w 3592824"/>
              <a:gd name="connsiteY57" fmla="*/ 6020812 h 6505980"/>
              <a:gd name="connsiteX58" fmla="*/ 876161 w 3592824"/>
              <a:gd name="connsiteY58" fmla="*/ 5764542 h 6505980"/>
              <a:gd name="connsiteX59" fmla="*/ 983460 w 3592824"/>
              <a:gd name="connsiteY59" fmla="*/ 5511282 h 6505980"/>
              <a:gd name="connsiteX60" fmla="*/ 1071980 w 3592824"/>
              <a:gd name="connsiteY60" fmla="*/ 5262934 h 6505980"/>
              <a:gd name="connsiteX61" fmla="*/ 1108340 w 3592824"/>
              <a:gd name="connsiteY61" fmla="*/ 5079541 h 6505980"/>
              <a:gd name="connsiteX62" fmla="*/ 1121344 w 3592824"/>
              <a:gd name="connsiteY62" fmla="*/ 5084649 h 6505980"/>
              <a:gd name="connsiteX63" fmla="*/ 1125291 w 3592824"/>
              <a:gd name="connsiteY63" fmla="*/ 5080701 h 6505980"/>
              <a:gd name="connsiteX64" fmla="*/ 1124442 w 3592824"/>
              <a:gd name="connsiteY64" fmla="*/ 5071961 h 6505980"/>
              <a:gd name="connsiteX65" fmla="*/ 1122157 w 3592824"/>
              <a:gd name="connsiteY65" fmla="*/ 5065724 h 6505980"/>
              <a:gd name="connsiteX66" fmla="*/ 1117049 w 3592824"/>
              <a:gd name="connsiteY66" fmla="*/ 5052716 h 6505980"/>
              <a:gd name="connsiteX67" fmla="*/ 1122811 w 3592824"/>
              <a:gd name="connsiteY67" fmla="*/ 5042696 h 6505980"/>
              <a:gd name="connsiteX68" fmla="*/ 1122495 w 3592824"/>
              <a:gd name="connsiteY68" fmla="*/ 5034485 h 6505980"/>
              <a:gd name="connsiteX69" fmla="*/ 1124158 w 3592824"/>
              <a:gd name="connsiteY69" fmla="*/ 5024300 h 6505980"/>
              <a:gd name="connsiteX70" fmla="*/ 1120205 w 3592824"/>
              <a:gd name="connsiteY70" fmla="*/ 5028252 h 6505980"/>
              <a:gd name="connsiteX71" fmla="*/ 1122495 w 3592824"/>
              <a:gd name="connsiteY71" fmla="*/ 5034485 h 6505980"/>
              <a:gd name="connsiteX72" fmla="*/ 1108340 w 3592824"/>
              <a:gd name="connsiteY72" fmla="*/ 5079541 h 6505980"/>
              <a:gd name="connsiteX73" fmla="*/ 1019535 w 3592824"/>
              <a:gd name="connsiteY73" fmla="*/ 5061794 h 6505980"/>
              <a:gd name="connsiteX74" fmla="*/ 907867 w 3592824"/>
              <a:gd name="connsiteY74" fmla="*/ 5071187 h 6505980"/>
              <a:gd name="connsiteX75" fmla="*/ 788983 w 3592824"/>
              <a:gd name="connsiteY75" fmla="*/ 5093104 h 6505980"/>
              <a:gd name="connsiteX76" fmla="*/ 658043 w 3592824"/>
              <a:gd name="connsiteY76" fmla="*/ 5134555 h 6505980"/>
              <a:gd name="connsiteX77" fmla="*/ 522026 w 3592824"/>
              <a:gd name="connsiteY77" fmla="*/ 5190653 h 6505980"/>
              <a:gd name="connsiteX78" fmla="*/ 384200 w 3592824"/>
              <a:gd name="connsiteY78" fmla="*/ 5252843 h 6505980"/>
              <a:gd name="connsiteX79" fmla="*/ 249344 w 3592824"/>
              <a:gd name="connsiteY79" fmla="*/ 5325897 h 6505980"/>
              <a:gd name="connsiteX80" fmla="*/ 120569 w 3592824"/>
              <a:gd name="connsiteY80" fmla="*/ 5397133 h 6505980"/>
              <a:gd name="connsiteX81" fmla="*/ 0 w 3592824"/>
              <a:gd name="connsiteY81" fmla="*/ 5468693 h 6505980"/>
              <a:gd name="connsiteX82" fmla="*/ 124698 w 3592824"/>
              <a:gd name="connsiteY82" fmla="*/ 5335477 h 6505980"/>
              <a:gd name="connsiteX83" fmla="*/ 246734 w 3592824"/>
              <a:gd name="connsiteY83" fmla="*/ 5221959 h 6505980"/>
              <a:gd name="connsiteX84" fmla="*/ 376856 w 3592824"/>
              <a:gd name="connsiteY84" fmla="*/ 5132327 h 6505980"/>
              <a:gd name="connsiteX85" fmla="*/ 515500 w 3592824"/>
              <a:gd name="connsiteY85" fmla="*/ 5051213 h 6505980"/>
              <a:gd name="connsiteX86" fmla="*/ 659408 w 3592824"/>
              <a:gd name="connsiteY86" fmla="*/ 4987219 h 6505980"/>
              <a:gd name="connsiteX87" fmla="*/ 820898 w 3592824"/>
              <a:gd name="connsiteY87" fmla="*/ 4940794 h 6505980"/>
              <a:gd name="connsiteX88" fmla="*/ 1181074 w 3592824"/>
              <a:gd name="connsiteY88" fmla="*/ 4846988 h 6505980"/>
              <a:gd name="connsiteX89" fmla="*/ 1226539 w 3592824"/>
              <a:gd name="connsiteY89" fmla="*/ 4526635 h 6505980"/>
              <a:gd name="connsiteX90" fmla="*/ 1248314 w 3592824"/>
              <a:gd name="connsiteY90" fmla="*/ 4207589 h 6505980"/>
              <a:gd name="connsiteX91" fmla="*/ 1246367 w 3592824"/>
              <a:gd name="connsiteY91" fmla="*/ 3884569 h 6505980"/>
              <a:gd name="connsiteX92" fmla="*/ 1230789 w 3592824"/>
              <a:gd name="connsiteY92" fmla="*/ 3690675 h 6505980"/>
              <a:gd name="connsiteX93" fmla="*/ 1162613 w 3592824"/>
              <a:gd name="connsiteY93" fmla="*/ 3672408 h 6505980"/>
              <a:gd name="connsiteX94" fmla="*/ 1267627 w 3592824"/>
              <a:gd name="connsiteY94" fmla="*/ 3672408 h 6505980"/>
              <a:gd name="connsiteX95" fmla="*/ 1267627 w 3592824"/>
              <a:gd name="connsiteY95" fmla="*/ 2636174 h 6505980"/>
              <a:gd name="connsiteX96" fmla="*/ 1457972 w 3592824"/>
              <a:gd name="connsiteY96" fmla="*/ 2766635 h 6505980"/>
              <a:gd name="connsiteX97" fmla="*/ 1914541 w 3592824"/>
              <a:gd name="connsiteY97" fmla="*/ 1815401 h 6505980"/>
              <a:gd name="connsiteX98" fmla="*/ 1759871 w 3592824"/>
              <a:gd name="connsiteY98" fmla="*/ 1626771 h 6505980"/>
              <a:gd name="connsiteX99" fmla="*/ 1630255 w 3592824"/>
              <a:gd name="connsiteY99" fmla="*/ 1432944 h 6505980"/>
              <a:gd name="connsiteX100" fmla="*/ 1533657 w 3592824"/>
              <a:gd name="connsiteY100" fmla="*/ 1245834 h 6505980"/>
              <a:gd name="connsiteX101" fmla="*/ 1466898 w 3592824"/>
              <a:gd name="connsiteY101" fmla="*/ 1057506 h 6505980"/>
              <a:gd name="connsiteX102" fmla="*/ 1428386 w 3592824"/>
              <a:gd name="connsiteY102" fmla="*/ 871911 h 6505980"/>
              <a:gd name="connsiteX103" fmla="*/ 1418926 w 3592824"/>
              <a:gd name="connsiteY103" fmla="*/ 698165 h 6505980"/>
              <a:gd name="connsiteX104" fmla="*/ 1438518 w 3592824"/>
              <a:gd name="connsiteY104" fmla="*/ 529931 h 6505980"/>
              <a:gd name="connsiteX105" fmla="*/ 1487966 w 3592824"/>
              <a:gd name="connsiteY105" fmla="*/ 373157 h 6505980"/>
              <a:gd name="connsiteX106" fmla="*/ 1562109 w 3592824"/>
              <a:gd name="connsiteY106" fmla="*/ 234344 h 6505980"/>
              <a:gd name="connsiteX107" fmla="*/ 1590347 w 3592824"/>
              <a:gd name="connsiteY107" fmla="*/ 233909 h 6505980"/>
              <a:gd name="connsiteX108" fmla="*/ 1590423 w 3592824"/>
              <a:gd name="connsiteY108" fmla="*/ 276688 h 6505980"/>
              <a:gd name="connsiteX109" fmla="*/ 1534480 w 3592824"/>
              <a:gd name="connsiteY109" fmla="*/ 357380 h 6505980"/>
              <a:gd name="connsiteX110" fmla="*/ 1506010 w 3592824"/>
              <a:gd name="connsiteY110" fmla="*/ 457037 h 6505980"/>
              <a:gd name="connsiteX111" fmla="*/ 1488317 w 3592824"/>
              <a:gd name="connsiteY111" fmla="*/ 571212 h 6505980"/>
              <a:gd name="connsiteX112" fmla="*/ 1496884 w 3592824"/>
              <a:gd name="connsiteY112" fmla="*/ 693061 h 6505980"/>
              <a:gd name="connsiteX113" fmla="*/ 1522975 w 3592824"/>
              <a:gd name="connsiteY113" fmla="*/ 825308 h 6505980"/>
              <a:gd name="connsiteX114" fmla="*/ 1563776 w 3592824"/>
              <a:gd name="connsiteY114" fmla="*/ 957444 h 6505980"/>
              <a:gd name="connsiteX115" fmla="*/ 1623676 w 3592824"/>
              <a:gd name="connsiteY115" fmla="*/ 1089683 h 6505980"/>
              <a:gd name="connsiteX116" fmla="*/ 1701073 w 3592824"/>
              <a:gd name="connsiteY116" fmla="*/ 1219640 h 6505980"/>
              <a:gd name="connsiteX117" fmla="*/ 1784824 w 3592824"/>
              <a:gd name="connsiteY117" fmla="*/ 1340138 h 6505980"/>
              <a:gd name="connsiteX118" fmla="*/ 1839433 w 3592824"/>
              <a:gd name="connsiteY118" fmla="*/ 1402829 h 6505980"/>
              <a:gd name="connsiteX119" fmla="*/ 1879314 w 3592824"/>
              <a:gd name="connsiteY119" fmla="*/ 1462471 h 6505980"/>
              <a:gd name="connsiteX120" fmla="*/ 1923557 w 3592824"/>
              <a:gd name="connsiteY120" fmla="*/ 1509661 h 6505980"/>
              <a:gd name="connsiteX121" fmla="*/ 1968977 w 3592824"/>
              <a:gd name="connsiteY121" fmla="*/ 1553881 h 6505980"/>
              <a:gd name="connsiteX122" fmla="*/ 2023524 w 3592824"/>
              <a:gd name="connsiteY122" fmla="*/ 1583302 h 6505980"/>
              <a:gd name="connsiteX123" fmla="*/ 2159168 w 3592824"/>
              <a:gd name="connsiteY123" fmla="*/ 1357898 h 6505980"/>
              <a:gd name="connsiteX124" fmla="*/ 2301613 w 3592824"/>
              <a:gd name="connsiteY124" fmla="*/ 1152134 h 6505980"/>
              <a:gd name="connsiteX125" fmla="*/ 2456786 w 3592824"/>
              <a:gd name="connsiteY125" fmla="*/ 946442 h 6505980"/>
              <a:gd name="connsiteX126" fmla="*/ 2627883 w 3592824"/>
              <a:gd name="connsiteY126" fmla="*/ 750343 h 6505980"/>
              <a:gd name="connsiteX127" fmla="*/ 2819251 w 3592824"/>
              <a:gd name="connsiteY127" fmla="*/ 546637 h 6505980"/>
              <a:gd name="connsiteX128" fmla="*/ 3033293 w 3592824"/>
              <a:gd name="connsiteY128" fmla="*/ 338904 h 6505980"/>
              <a:gd name="connsiteX129" fmla="*/ 3075801 w 3592824"/>
              <a:gd name="connsiteY129" fmla="*/ 307656 h 6505980"/>
              <a:gd name="connsiteX130" fmla="*/ 3128615 w 3592824"/>
              <a:gd name="connsiteY130" fmla="*/ 255470 h 6505980"/>
              <a:gd name="connsiteX131" fmla="*/ 3193373 w 3592824"/>
              <a:gd name="connsiteY131" fmla="*/ 206920 h 6505980"/>
              <a:gd name="connsiteX132" fmla="*/ 3255727 w 3592824"/>
              <a:gd name="connsiteY132" fmla="*/ 153199 h 6505980"/>
              <a:gd name="connsiteX133" fmla="*/ 3326038 w 3592824"/>
              <a:gd name="connsiteY133" fmla="*/ 98736 h 6505980"/>
              <a:gd name="connsiteX134" fmla="*/ 3396772 w 3592824"/>
              <a:gd name="connsiteY134" fmla="*/ 57544 h 6505980"/>
              <a:gd name="connsiteX135" fmla="*/ 3465132 w 3592824"/>
              <a:gd name="connsiteY135" fmla="*/ 23864 h 6505980"/>
              <a:gd name="connsiteX136" fmla="*/ 3532718 w 3592824"/>
              <a:gd name="connsiteY136" fmla="*/ 3259 h 6505980"/>
              <a:gd name="connsiteX137" fmla="*/ 3587603 w 3592824"/>
              <a:gd name="connsiteY137" fmla="*/ 0 h 6505980"/>
              <a:gd name="connsiteX0" fmla="*/ 1457972 w 3592824"/>
              <a:gd name="connsiteY0" fmla="*/ 2766635 h 6505980"/>
              <a:gd name="connsiteX1" fmla="*/ 1914541 w 3592824"/>
              <a:gd name="connsiteY1" fmla="*/ 1815401 h 6505980"/>
              <a:gd name="connsiteX2" fmla="*/ 1759871 w 3592824"/>
              <a:gd name="connsiteY2" fmla="*/ 1626771 h 6505980"/>
              <a:gd name="connsiteX3" fmla="*/ 1630255 w 3592824"/>
              <a:gd name="connsiteY3" fmla="*/ 1432944 h 6505980"/>
              <a:gd name="connsiteX4" fmla="*/ 1533657 w 3592824"/>
              <a:gd name="connsiteY4" fmla="*/ 1245834 h 6505980"/>
              <a:gd name="connsiteX5" fmla="*/ 1466898 w 3592824"/>
              <a:gd name="connsiteY5" fmla="*/ 1057506 h 6505980"/>
              <a:gd name="connsiteX6" fmla="*/ 1428386 w 3592824"/>
              <a:gd name="connsiteY6" fmla="*/ 871911 h 6505980"/>
              <a:gd name="connsiteX7" fmla="*/ 1418926 w 3592824"/>
              <a:gd name="connsiteY7" fmla="*/ 698165 h 6505980"/>
              <a:gd name="connsiteX8" fmla="*/ 1438518 w 3592824"/>
              <a:gd name="connsiteY8" fmla="*/ 529931 h 6505980"/>
              <a:gd name="connsiteX9" fmla="*/ 1487966 w 3592824"/>
              <a:gd name="connsiteY9" fmla="*/ 373157 h 6505980"/>
              <a:gd name="connsiteX10" fmla="*/ 1562109 w 3592824"/>
              <a:gd name="connsiteY10" fmla="*/ 234344 h 6505980"/>
              <a:gd name="connsiteX11" fmla="*/ 1590347 w 3592824"/>
              <a:gd name="connsiteY11" fmla="*/ 233909 h 6505980"/>
              <a:gd name="connsiteX12" fmla="*/ 1590423 w 3592824"/>
              <a:gd name="connsiteY12" fmla="*/ 276688 h 6505980"/>
              <a:gd name="connsiteX13" fmla="*/ 1534480 w 3592824"/>
              <a:gd name="connsiteY13" fmla="*/ 357380 h 6505980"/>
              <a:gd name="connsiteX14" fmla="*/ 1506010 w 3592824"/>
              <a:gd name="connsiteY14" fmla="*/ 457037 h 6505980"/>
              <a:gd name="connsiteX15" fmla="*/ 1488317 w 3592824"/>
              <a:gd name="connsiteY15" fmla="*/ 571212 h 6505980"/>
              <a:gd name="connsiteX16" fmla="*/ 1496884 w 3592824"/>
              <a:gd name="connsiteY16" fmla="*/ 693061 h 6505980"/>
              <a:gd name="connsiteX17" fmla="*/ 1522975 w 3592824"/>
              <a:gd name="connsiteY17" fmla="*/ 825308 h 6505980"/>
              <a:gd name="connsiteX18" fmla="*/ 1563776 w 3592824"/>
              <a:gd name="connsiteY18" fmla="*/ 957444 h 6505980"/>
              <a:gd name="connsiteX19" fmla="*/ 1623676 w 3592824"/>
              <a:gd name="connsiteY19" fmla="*/ 1089683 h 6505980"/>
              <a:gd name="connsiteX20" fmla="*/ 1701073 w 3592824"/>
              <a:gd name="connsiteY20" fmla="*/ 1219640 h 6505980"/>
              <a:gd name="connsiteX21" fmla="*/ 1784824 w 3592824"/>
              <a:gd name="connsiteY21" fmla="*/ 1340138 h 6505980"/>
              <a:gd name="connsiteX22" fmla="*/ 1839433 w 3592824"/>
              <a:gd name="connsiteY22" fmla="*/ 1402829 h 6505980"/>
              <a:gd name="connsiteX23" fmla="*/ 1879314 w 3592824"/>
              <a:gd name="connsiteY23" fmla="*/ 1462471 h 6505980"/>
              <a:gd name="connsiteX24" fmla="*/ 1923557 w 3592824"/>
              <a:gd name="connsiteY24" fmla="*/ 1509661 h 6505980"/>
              <a:gd name="connsiteX25" fmla="*/ 1968977 w 3592824"/>
              <a:gd name="connsiteY25" fmla="*/ 1553881 h 6505980"/>
              <a:gd name="connsiteX26" fmla="*/ 2023524 w 3592824"/>
              <a:gd name="connsiteY26" fmla="*/ 1583302 h 6505980"/>
              <a:gd name="connsiteX27" fmla="*/ 2159168 w 3592824"/>
              <a:gd name="connsiteY27" fmla="*/ 1357898 h 6505980"/>
              <a:gd name="connsiteX28" fmla="*/ 2301613 w 3592824"/>
              <a:gd name="connsiteY28" fmla="*/ 1152134 h 6505980"/>
              <a:gd name="connsiteX29" fmla="*/ 2456786 w 3592824"/>
              <a:gd name="connsiteY29" fmla="*/ 946442 h 6505980"/>
              <a:gd name="connsiteX30" fmla="*/ 2627883 w 3592824"/>
              <a:gd name="connsiteY30" fmla="*/ 750343 h 6505980"/>
              <a:gd name="connsiteX31" fmla="*/ 2819251 w 3592824"/>
              <a:gd name="connsiteY31" fmla="*/ 546637 h 6505980"/>
              <a:gd name="connsiteX32" fmla="*/ 3033293 w 3592824"/>
              <a:gd name="connsiteY32" fmla="*/ 338904 h 6505980"/>
              <a:gd name="connsiteX33" fmla="*/ 3075801 w 3592824"/>
              <a:gd name="connsiteY33" fmla="*/ 307656 h 6505980"/>
              <a:gd name="connsiteX34" fmla="*/ 3128615 w 3592824"/>
              <a:gd name="connsiteY34" fmla="*/ 255470 h 6505980"/>
              <a:gd name="connsiteX35" fmla="*/ 3193373 w 3592824"/>
              <a:gd name="connsiteY35" fmla="*/ 206920 h 6505980"/>
              <a:gd name="connsiteX36" fmla="*/ 3255727 w 3592824"/>
              <a:gd name="connsiteY36" fmla="*/ 153199 h 6505980"/>
              <a:gd name="connsiteX37" fmla="*/ 3326038 w 3592824"/>
              <a:gd name="connsiteY37" fmla="*/ 98736 h 6505980"/>
              <a:gd name="connsiteX38" fmla="*/ 3396772 w 3592824"/>
              <a:gd name="connsiteY38" fmla="*/ 57544 h 6505980"/>
              <a:gd name="connsiteX39" fmla="*/ 3465132 w 3592824"/>
              <a:gd name="connsiteY39" fmla="*/ 23864 h 6505980"/>
              <a:gd name="connsiteX40" fmla="*/ 3532718 w 3592824"/>
              <a:gd name="connsiteY40" fmla="*/ 3259 h 6505980"/>
              <a:gd name="connsiteX41" fmla="*/ 3587603 w 3592824"/>
              <a:gd name="connsiteY41" fmla="*/ 0 h 6505980"/>
              <a:gd name="connsiteX42" fmla="*/ 3592826 w 3592824"/>
              <a:gd name="connsiteY42" fmla="*/ 26762 h 6505980"/>
              <a:gd name="connsiteX43" fmla="*/ 3364346 w 3592824"/>
              <a:gd name="connsiteY43" fmla="*/ 165500 h 6505980"/>
              <a:gd name="connsiteX44" fmla="*/ 3152616 w 3592824"/>
              <a:gd name="connsiteY44" fmla="*/ 329280 h 6505980"/>
              <a:gd name="connsiteX45" fmla="*/ 2960808 w 3592824"/>
              <a:gd name="connsiteY45" fmla="*/ 513375 h 6505980"/>
              <a:gd name="connsiteX46" fmla="*/ 2797650 w 3592824"/>
              <a:gd name="connsiteY46" fmla="*/ 702384 h 6505980"/>
              <a:gd name="connsiteX47" fmla="*/ 2653992 w 3592824"/>
              <a:gd name="connsiteY47" fmla="*/ 892103 h 6505980"/>
              <a:gd name="connsiteX48" fmla="*/ 2576278 w 3592824"/>
              <a:gd name="connsiteY48" fmla="*/ 1039803 h 6505980"/>
              <a:gd name="connsiteX49" fmla="*/ 2451696 w 3592824"/>
              <a:gd name="connsiteY49" fmla="*/ 1220120 h 6505980"/>
              <a:gd name="connsiteX50" fmla="*/ 2333617 w 3592824"/>
              <a:gd name="connsiteY50" fmla="*/ 1482858 h 6505980"/>
              <a:gd name="connsiteX51" fmla="*/ 2239019 w 3592824"/>
              <a:gd name="connsiteY51" fmla="*/ 1750687 h 6505980"/>
              <a:gd name="connsiteX52" fmla="*/ 1708453 w 3592824"/>
              <a:gd name="connsiteY52" fmla="*/ 2932299 h 6505980"/>
              <a:gd name="connsiteX53" fmla="*/ 1722817 w 3592824"/>
              <a:gd name="connsiteY53" fmla="*/ 3822513 h 6505980"/>
              <a:gd name="connsiteX54" fmla="*/ 1536952 w 3592824"/>
              <a:gd name="connsiteY54" fmla="*/ 3772714 h 6505980"/>
              <a:gd name="connsiteX55" fmla="*/ 1541206 w 3592824"/>
              <a:gd name="connsiteY55" fmla="*/ 4042551 h 6505980"/>
              <a:gd name="connsiteX56" fmla="*/ 1736905 w 3592824"/>
              <a:gd name="connsiteY56" fmla="*/ 4202721 h 6505980"/>
              <a:gd name="connsiteX57" fmla="*/ 1910038 w 3592824"/>
              <a:gd name="connsiteY57" fmla="*/ 4375859 h 6505980"/>
              <a:gd name="connsiteX58" fmla="*/ 2049967 w 3592824"/>
              <a:gd name="connsiteY58" fmla="*/ 4551312 h 6505980"/>
              <a:gd name="connsiteX59" fmla="*/ 2161751 w 3592824"/>
              <a:gd name="connsiteY59" fmla="*/ 4736795 h 6505980"/>
              <a:gd name="connsiteX60" fmla="*/ 2245901 w 3592824"/>
              <a:gd name="connsiteY60" fmla="*/ 4927533 h 6505980"/>
              <a:gd name="connsiteX61" fmla="*/ 2299319 w 3592824"/>
              <a:gd name="connsiteY61" fmla="*/ 5113852 h 6505980"/>
              <a:gd name="connsiteX62" fmla="*/ 2323619 w 3592824"/>
              <a:gd name="connsiteY62" fmla="*/ 5302637 h 6505980"/>
              <a:gd name="connsiteX63" fmla="*/ 2316528 w 3592824"/>
              <a:gd name="connsiteY63" fmla="*/ 5487662 h 6505980"/>
              <a:gd name="connsiteX64" fmla="*/ 2281292 w 3592824"/>
              <a:gd name="connsiteY64" fmla="*/ 5660347 h 6505980"/>
              <a:gd name="connsiteX65" fmla="*/ 2254472 w 3592824"/>
              <a:gd name="connsiteY65" fmla="*/ 5669051 h 6505980"/>
              <a:gd name="connsiteX66" fmla="*/ 2243469 w 3592824"/>
              <a:gd name="connsiteY66" fmla="*/ 5622519 h 6505980"/>
              <a:gd name="connsiteX67" fmla="*/ 2276202 w 3592824"/>
              <a:gd name="connsiteY67" fmla="*/ 5518399 h 6505980"/>
              <a:gd name="connsiteX68" fmla="*/ 2277887 w 3592824"/>
              <a:gd name="connsiteY68" fmla="*/ 5401645 h 6505980"/>
              <a:gd name="connsiteX69" fmla="*/ 2265586 w 3592824"/>
              <a:gd name="connsiteY69" fmla="*/ 5272239 h 6505980"/>
              <a:gd name="connsiteX70" fmla="*/ 2226278 w 3592824"/>
              <a:gd name="connsiteY70" fmla="*/ 5142134 h 6505980"/>
              <a:gd name="connsiteX71" fmla="*/ 2167610 w 3592824"/>
              <a:gd name="connsiteY71" fmla="*/ 5005824 h 6505980"/>
              <a:gd name="connsiteX72" fmla="*/ 2094934 w 3592824"/>
              <a:gd name="connsiteY72" fmla="*/ 4873928 h 6505980"/>
              <a:gd name="connsiteX73" fmla="*/ 2004022 w 3592824"/>
              <a:gd name="connsiteY73" fmla="*/ 4747491 h 6505980"/>
              <a:gd name="connsiteX74" fmla="*/ 1897003 w 3592824"/>
              <a:gd name="connsiteY74" fmla="*/ 4628630 h 6505980"/>
              <a:gd name="connsiteX75" fmla="*/ 1786353 w 3592824"/>
              <a:gd name="connsiteY75" fmla="*/ 4521927 h 6505980"/>
              <a:gd name="connsiteX76" fmla="*/ 1718256 w 3592824"/>
              <a:gd name="connsiteY76" fmla="*/ 4469625 h 6505980"/>
              <a:gd name="connsiteX77" fmla="*/ 1664984 w 3592824"/>
              <a:gd name="connsiteY77" fmla="*/ 4416354 h 6505980"/>
              <a:gd name="connsiteX78" fmla="*/ 1610735 w 3592824"/>
              <a:gd name="connsiteY78" fmla="*/ 4377899 h 6505980"/>
              <a:gd name="connsiteX79" fmla="*/ 1556121 w 3592824"/>
              <a:gd name="connsiteY79" fmla="*/ 4343019 h 6505980"/>
              <a:gd name="connsiteX80" fmla="*/ 1496586 w 3592824"/>
              <a:gd name="connsiteY80" fmla="*/ 4326909 h 6505980"/>
              <a:gd name="connsiteX81" fmla="*/ 1424825 w 3592824"/>
              <a:gd name="connsiteY81" fmla="*/ 4611755 h 6505980"/>
              <a:gd name="connsiteX82" fmla="*/ 1341569 w 3592824"/>
              <a:gd name="connsiteY82" fmla="*/ 4877209 h 6505980"/>
              <a:gd name="connsiteX83" fmla="*/ 1246153 w 3592824"/>
              <a:gd name="connsiteY83" fmla="*/ 5146295 h 6505980"/>
              <a:gd name="connsiteX84" fmla="*/ 1133098 w 3592824"/>
              <a:gd name="connsiteY84" fmla="*/ 5409585 h 6505980"/>
              <a:gd name="connsiteX85" fmla="*/ 1002651 w 3592824"/>
              <a:gd name="connsiteY85" fmla="*/ 5687069 h 6505980"/>
              <a:gd name="connsiteX86" fmla="*/ 851621 w 3592824"/>
              <a:gd name="connsiteY86" fmla="*/ 5975542 h 6505980"/>
              <a:gd name="connsiteX87" fmla="*/ 819067 w 3592824"/>
              <a:gd name="connsiteY87" fmla="*/ 6021945 h 6505980"/>
              <a:gd name="connsiteX88" fmla="*/ 782039 w 3592824"/>
              <a:gd name="connsiteY88" fmla="*/ 6094137 h 6505980"/>
              <a:gd name="connsiteX89" fmla="*/ 732689 w 3592824"/>
              <a:gd name="connsiteY89" fmla="*/ 6165853 h 6505980"/>
              <a:gd name="connsiteX90" fmla="*/ 686953 w 3592824"/>
              <a:gd name="connsiteY90" fmla="*/ 6242495 h 6505980"/>
              <a:gd name="connsiteX91" fmla="*/ 633819 w 3592824"/>
              <a:gd name="connsiteY91" fmla="*/ 6322262 h 6505980"/>
              <a:gd name="connsiteX92" fmla="*/ 576894 w 3592824"/>
              <a:gd name="connsiteY92" fmla="*/ 6387714 h 6505980"/>
              <a:gd name="connsiteX93" fmla="*/ 520310 w 3592824"/>
              <a:gd name="connsiteY93" fmla="*/ 6444298 h 6505980"/>
              <a:gd name="connsiteX94" fmla="*/ 461122 w 3592824"/>
              <a:gd name="connsiteY94" fmla="*/ 6486433 h 6505980"/>
              <a:gd name="connsiteX95" fmla="*/ 409611 w 3592824"/>
              <a:gd name="connsiteY95" fmla="*/ 6505980 h 6505980"/>
              <a:gd name="connsiteX96" fmla="*/ 397795 w 3592824"/>
              <a:gd name="connsiteY96" fmla="*/ 6478382 h 6505980"/>
              <a:gd name="connsiteX97" fmla="*/ 580228 w 3592824"/>
              <a:gd name="connsiteY97" fmla="*/ 6260780 h 6505980"/>
              <a:gd name="connsiteX98" fmla="*/ 740291 w 3592824"/>
              <a:gd name="connsiteY98" fmla="*/ 6020812 h 6505980"/>
              <a:gd name="connsiteX99" fmla="*/ 876161 w 3592824"/>
              <a:gd name="connsiteY99" fmla="*/ 5764542 h 6505980"/>
              <a:gd name="connsiteX100" fmla="*/ 983460 w 3592824"/>
              <a:gd name="connsiteY100" fmla="*/ 5511282 h 6505980"/>
              <a:gd name="connsiteX101" fmla="*/ 1071980 w 3592824"/>
              <a:gd name="connsiteY101" fmla="*/ 5262934 h 6505980"/>
              <a:gd name="connsiteX102" fmla="*/ 1108340 w 3592824"/>
              <a:gd name="connsiteY102" fmla="*/ 5079541 h 6505980"/>
              <a:gd name="connsiteX103" fmla="*/ 1121344 w 3592824"/>
              <a:gd name="connsiteY103" fmla="*/ 5084649 h 6505980"/>
              <a:gd name="connsiteX104" fmla="*/ 1125291 w 3592824"/>
              <a:gd name="connsiteY104" fmla="*/ 5080701 h 6505980"/>
              <a:gd name="connsiteX105" fmla="*/ 1124442 w 3592824"/>
              <a:gd name="connsiteY105" fmla="*/ 5071961 h 6505980"/>
              <a:gd name="connsiteX106" fmla="*/ 1122157 w 3592824"/>
              <a:gd name="connsiteY106" fmla="*/ 5065724 h 6505980"/>
              <a:gd name="connsiteX107" fmla="*/ 1117049 w 3592824"/>
              <a:gd name="connsiteY107" fmla="*/ 5052716 h 6505980"/>
              <a:gd name="connsiteX108" fmla="*/ 1122811 w 3592824"/>
              <a:gd name="connsiteY108" fmla="*/ 5042696 h 6505980"/>
              <a:gd name="connsiteX109" fmla="*/ 1122495 w 3592824"/>
              <a:gd name="connsiteY109" fmla="*/ 5034485 h 6505980"/>
              <a:gd name="connsiteX110" fmla="*/ 1124158 w 3592824"/>
              <a:gd name="connsiteY110" fmla="*/ 5024300 h 6505980"/>
              <a:gd name="connsiteX111" fmla="*/ 1120205 w 3592824"/>
              <a:gd name="connsiteY111" fmla="*/ 5028252 h 6505980"/>
              <a:gd name="connsiteX112" fmla="*/ 1122495 w 3592824"/>
              <a:gd name="connsiteY112" fmla="*/ 5034485 h 6505980"/>
              <a:gd name="connsiteX113" fmla="*/ 1108340 w 3592824"/>
              <a:gd name="connsiteY113" fmla="*/ 5079541 h 6505980"/>
              <a:gd name="connsiteX114" fmla="*/ 1019535 w 3592824"/>
              <a:gd name="connsiteY114" fmla="*/ 5061794 h 6505980"/>
              <a:gd name="connsiteX115" fmla="*/ 907867 w 3592824"/>
              <a:gd name="connsiteY115" fmla="*/ 5071187 h 6505980"/>
              <a:gd name="connsiteX116" fmla="*/ 788983 w 3592824"/>
              <a:gd name="connsiteY116" fmla="*/ 5093104 h 6505980"/>
              <a:gd name="connsiteX117" fmla="*/ 658043 w 3592824"/>
              <a:gd name="connsiteY117" fmla="*/ 5134555 h 6505980"/>
              <a:gd name="connsiteX118" fmla="*/ 522026 w 3592824"/>
              <a:gd name="connsiteY118" fmla="*/ 5190653 h 6505980"/>
              <a:gd name="connsiteX119" fmla="*/ 384200 w 3592824"/>
              <a:gd name="connsiteY119" fmla="*/ 5252843 h 6505980"/>
              <a:gd name="connsiteX120" fmla="*/ 249344 w 3592824"/>
              <a:gd name="connsiteY120" fmla="*/ 5325897 h 6505980"/>
              <a:gd name="connsiteX121" fmla="*/ 120569 w 3592824"/>
              <a:gd name="connsiteY121" fmla="*/ 5397133 h 6505980"/>
              <a:gd name="connsiteX122" fmla="*/ 0 w 3592824"/>
              <a:gd name="connsiteY122" fmla="*/ 5468693 h 6505980"/>
              <a:gd name="connsiteX123" fmla="*/ 124698 w 3592824"/>
              <a:gd name="connsiteY123" fmla="*/ 5335477 h 6505980"/>
              <a:gd name="connsiteX124" fmla="*/ 246734 w 3592824"/>
              <a:gd name="connsiteY124" fmla="*/ 5221959 h 6505980"/>
              <a:gd name="connsiteX125" fmla="*/ 376856 w 3592824"/>
              <a:gd name="connsiteY125" fmla="*/ 5132327 h 6505980"/>
              <a:gd name="connsiteX126" fmla="*/ 515500 w 3592824"/>
              <a:gd name="connsiteY126" fmla="*/ 5051213 h 6505980"/>
              <a:gd name="connsiteX127" fmla="*/ 659408 w 3592824"/>
              <a:gd name="connsiteY127" fmla="*/ 4987219 h 6505980"/>
              <a:gd name="connsiteX128" fmla="*/ 820898 w 3592824"/>
              <a:gd name="connsiteY128" fmla="*/ 4940794 h 6505980"/>
              <a:gd name="connsiteX129" fmla="*/ 1181074 w 3592824"/>
              <a:gd name="connsiteY129" fmla="*/ 4846988 h 6505980"/>
              <a:gd name="connsiteX130" fmla="*/ 1226539 w 3592824"/>
              <a:gd name="connsiteY130" fmla="*/ 4526635 h 6505980"/>
              <a:gd name="connsiteX131" fmla="*/ 1248314 w 3592824"/>
              <a:gd name="connsiteY131" fmla="*/ 4207589 h 6505980"/>
              <a:gd name="connsiteX132" fmla="*/ 1246367 w 3592824"/>
              <a:gd name="connsiteY132" fmla="*/ 3884569 h 6505980"/>
              <a:gd name="connsiteX133" fmla="*/ 1230789 w 3592824"/>
              <a:gd name="connsiteY133" fmla="*/ 3690675 h 6505980"/>
              <a:gd name="connsiteX134" fmla="*/ 1162613 w 3592824"/>
              <a:gd name="connsiteY134" fmla="*/ 3672408 h 6505980"/>
              <a:gd name="connsiteX135" fmla="*/ 1267627 w 3592824"/>
              <a:gd name="connsiteY135" fmla="*/ 3672408 h 6505980"/>
              <a:gd name="connsiteX136" fmla="*/ 1707343 w 3592824"/>
              <a:gd name="connsiteY136" fmla="*/ 3075890 h 6505980"/>
              <a:gd name="connsiteX0" fmla="*/ 1457972 w 3592824"/>
              <a:gd name="connsiteY0" fmla="*/ 2766635 h 6505980"/>
              <a:gd name="connsiteX1" fmla="*/ 1914541 w 3592824"/>
              <a:gd name="connsiteY1" fmla="*/ 1815401 h 6505980"/>
              <a:gd name="connsiteX2" fmla="*/ 1759871 w 3592824"/>
              <a:gd name="connsiteY2" fmla="*/ 1626771 h 6505980"/>
              <a:gd name="connsiteX3" fmla="*/ 1630255 w 3592824"/>
              <a:gd name="connsiteY3" fmla="*/ 1432944 h 6505980"/>
              <a:gd name="connsiteX4" fmla="*/ 1533657 w 3592824"/>
              <a:gd name="connsiteY4" fmla="*/ 1245834 h 6505980"/>
              <a:gd name="connsiteX5" fmla="*/ 1466898 w 3592824"/>
              <a:gd name="connsiteY5" fmla="*/ 1057506 h 6505980"/>
              <a:gd name="connsiteX6" fmla="*/ 1428386 w 3592824"/>
              <a:gd name="connsiteY6" fmla="*/ 871911 h 6505980"/>
              <a:gd name="connsiteX7" fmla="*/ 1418926 w 3592824"/>
              <a:gd name="connsiteY7" fmla="*/ 698165 h 6505980"/>
              <a:gd name="connsiteX8" fmla="*/ 1438518 w 3592824"/>
              <a:gd name="connsiteY8" fmla="*/ 529931 h 6505980"/>
              <a:gd name="connsiteX9" fmla="*/ 1487966 w 3592824"/>
              <a:gd name="connsiteY9" fmla="*/ 373157 h 6505980"/>
              <a:gd name="connsiteX10" fmla="*/ 1562109 w 3592824"/>
              <a:gd name="connsiteY10" fmla="*/ 234344 h 6505980"/>
              <a:gd name="connsiteX11" fmla="*/ 1590347 w 3592824"/>
              <a:gd name="connsiteY11" fmla="*/ 233909 h 6505980"/>
              <a:gd name="connsiteX12" fmla="*/ 1590423 w 3592824"/>
              <a:gd name="connsiteY12" fmla="*/ 276688 h 6505980"/>
              <a:gd name="connsiteX13" fmla="*/ 1534480 w 3592824"/>
              <a:gd name="connsiteY13" fmla="*/ 357380 h 6505980"/>
              <a:gd name="connsiteX14" fmla="*/ 1506010 w 3592824"/>
              <a:gd name="connsiteY14" fmla="*/ 457037 h 6505980"/>
              <a:gd name="connsiteX15" fmla="*/ 1488317 w 3592824"/>
              <a:gd name="connsiteY15" fmla="*/ 571212 h 6505980"/>
              <a:gd name="connsiteX16" fmla="*/ 1496884 w 3592824"/>
              <a:gd name="connsiteY16" fmla="*/ 693061 h 6505980"/>
              <a:gd name="connsiteX17" fmla="*/ 1522975 w 3592824"/>
              <a:gd name="connsiteY17" fmla="*/ 825308 h 6505980"/>
              <a:gd name="connsiteX18" fmla="*/ 1563776 w 3592824"/>
              <a:gd name="connsiteY18" fmla="*/ 957444 h 6505980"/>
              <a:gd name="connsiteX19" fmla="*/ 1623676 w 3592824"/>
              <a:gd name="connsiteY19" fmla="*/ 1089683 h 6505980"/>
              <a:gd name="connsiteX20" fmla="*/ 1701073 w 3592824"/>
              <a:gd name="connsiteY20" fmla="*/ 1219640 h 6505980"/>
              <a:gd name="connsiteX21" fmla="*/ 1784824 w 3592824"/>
              <a:gd name="connsiteY21" fmla="*/ 1340138 h 6505980"/>
              <a:gd name="connsiteX22" fmla="*/ 1839433 w 3592824"/>
              <a:gd name="connsiteY22" fmla="*/ 1402829 h 6505980"/>
              <a:gd name="connsiteX23" fmla="*/ 1879314 w 3592824"/>
              <a:gd name="connsiteY23" fmla="*/ 1462471 h 6505980"/>
              <a:gd name="connsiteX24" fmla="*/ 1923557 w 3592824"/>
              <a:gd name="connsiteY24" fmla="*/ 1509661 h 6505980"/>
              <a:gd name="connsiteX25" fmla="*/ 1968977 w 3592824"/>
              <a:gd name="connsiteY25" fmla="*/ 1553881 h 6505980"/>
              <a:gd name="connsiteX26" fmla="*/ 2023524 w 3592824"/>
              <a:gd name="connsiteY26" fmla="*/ 1583302 h 6505980"/>
              <a:gd name="connsiteX27" fmla="*/ 2159168 w 3592824"/>
              <a:gd name="connsiteY27" fmla="*/ 1357898 h 6505980"/>
              <a:gd name="connsiteX28" fmla="*/ 2301613 w 3592824"/>
              <a:gd name="connsiteY28" fmla="*/ 1152134 h 6505980"/>
              <a:gd name="connsiteX29" fmla="*/ 2456786 w 3592824"/>
              <a:gd name="connsiteY29" fmla="*/ 946442 h 6505980"/>
              <a:gd name="connsiteX30" fmla="*/ 2627883 w 3592824"/>
              <a:gd name="connsiteY30" fmla="*/ 750343 h 6505980"/>
              <a:gd name="connsiteX31" fmla="*/ 2819251 w 3592824"/>
              <a:gd name="connsiteY31" fmla="*/ 546637 h 6505980"/>
              <a:gd name="connsiteX32" fmla="*/ 3033293 w 3592824"/>
              <a:gd name="connsiteY32" fmla="*/ 338904 h 6505980"/>
              <a:gd name="connsiteX33" fmla="*/ 3075801 w 3592824"/>
              <a:gd name="connsiteY33" fmla="*/ 307656 h 6505980"/>
              <a:gd name="connsiteX34" fmla="*/ 3128615 w 3592824"/>
              <a:gd name="connsiteY34" fmla="*/ 255470 h 6505980"/>
              <a:gd name="connsiteX35" fmla="*/ 3193373 w 3592824"/>
              <a:gd name="connsiteY35" fmla="*/ 206920 h 6505980"/>
              <a:gd name="connsiteX36" fmla="*/ 3255727 w 3592824"/>
              <a:gd name="connsiteY36" fmla="*/ 153199 h 6505980"/>
              <a:gd name="connsiteX37" fmla="*/ 3326038 w 3592824"/>
              <a:gd name="connsiteY37" fmla="*/ 98736 h 6505980"/>
              <a:gd name="connsiteX38" fmla="*/ 3396772 w 3592824"/>
              <a:gd name="connsiteY38" fmla="*/ 57544 h 6505980"/>
              <a:gd name="connsiteX39" fmla="*/ 3465132 w 3592824"/>
              <a:gd name="connsiteY39" fmla="*/ 23864 h 6505980"/>
              <a:gd name="connsiteX40" fmla="*/ 3532718 w 3592824"/>
              <a:gd name="connsiteY40" fmla="*/ 3259 h 6505980"/>
              <a:gd name="connsiteX41" fmla="*/ 3587603 w 3592824"/>
              <a:gd name="connsiteY41" fmla="*/ 0 h 6505980"/>
              <a:gd name="connsiteX42" fmla="*/ 3592826 w 3592824"/>
              <a:gd name="connsiteY42" fmla="*/ 26762 h 6505980"/>
              <a:gd name="connsiteX43" fmla="*/ 3364346 w 3592824"/>
              <a:gd name="connsiteY43" fmla="*/ 165500 h 6505980"/>
              <a:gd name="connsiteX44" fmla="*/ 3152616 w 3592824"/>
              <a:gd name="connsiteY44" fmla="*/ 329280 h 6505980"/>
              <a:gd name="connsiteX45" fmla="*/ 2960808 w 3592824"/>
              <a:gd name="connsiteY45" fmla="*/ 513375 h 6505980"/>
              <a:gd name="connsiteX46" fmla="*/ 2797650 w 3592824"/>
              <a:gd name="connsiteY46" fmla="*/ 702384 h 6505980"/>
              <a:gd name="connsiteX47" fmla="*/ 2653992 w 3592824"/>
              <a:gd name="connsiteY47" fmla="*/ 892103 h 6505980"/>
              <a:gd name="connsiteX48" fmla="*/ 2576278 w 3592824"/>
              <a:gd name="connsiteY48" fmla="*/ 1039803 h 6505980"/>
              <a:gd name="connsiteX49" fmla="*/ 2451696 w 3592824"/>
              <a:gd name="connsiteY49" fmla="*/ 1220120 h 6505980"/>
              <a:gd name="connsiteX50" fmla="*/ 2333617 w 3592824"/>
              <a:gd name="connsiteY50" fmla="*/ 1482858 h 6505980"/>
              <a:gd name="connsiteX51" fmla="*/ 2239019 w 3592824"/>
              <a:gd name="connsiteY51" fmla="*/ 1750687 h 6505980"/>
              <a:gd name="connsiteX52" fmla="*/ 1708453 w 3592824"/>
              <a:gd name="connsiteY52" fmla="*/ 2932299 h 6505980"/>
              <a:gd name="connsiteX53" fmla="*/ 1722817 w 3592824"/>
              <a:gd name="connsiteY53" fmla="*/ 3822513 h 6505980"/>
              <a:gd name="connsiteX54" fmla="*/ 1536952 w 3592824"/>
              <a:gd name="connsiteY54" fmla="*/ 3772714 h 6505980"/>
              <a:gd name="connsiteX55" fmla="*/ 1541206 w 3592824"/>
              <a:gd name="connsiteY55" fmla="*/ 4042551 h 6505980"/>
              <a:gd name="connsiteX56" fmla="*/ 1736905 w 3592824"/>
              <a:gd name="connsiteY56" fmla="*/ 4202721 h 6505980"/>
              <a:gd name="connsiteX57" fmla="*/ 1910038 w 3592824"/>
              <a:gd name="connsiteY57" fmla="*/ 4375859 h 6505980"/>
              <a:gd name="connsiteX58" fmla="*/ 2049967 w 3592824"/>
              <a:gd name="connsiteY58" fmla="*/ 4551312 h 6505980"/>
              <a:gd name="connsiteX59" fmla="*/ 2161751 w 3592824"/>
              <a:gd name="connsiteY59" fmla="*/ 4736795 h 6505980"/>
              <a:gd name="connsiteX60" fmla="*/ 2245901 w 3592824"/>
              <a:gd name="connsiteY60" fmla="*/ 4927533 h 6505980"/>
              <a:gd name="connsiteX61" fmla="*/ 2299319 w 3592824"/>
              <a:gd name="connsiteY61" fmla="*/ 5113852 h 6505980"/>
              <a:gd name="connsiteX62" fmla="*/ 2323619 w 3592824"/>
              <a:gd name="connsiteY62" fmla="*/ 5302637 h 6505980"/>
              <a:gd name="connsiteX63" fmla="*/ 2316528 w 3592824"/>
              <a:gd name="connsiteY63" fmla="*/ 5487662 h 6505980"/>
              <a:gd name="connsiteX64" fmla="*/ 2281292 w 3592824"/>
              <a:gd name="connsiteY64" fmla="*/ 5660347 h 6505980"/>
              <a:gd name="connsiteX65" fmla="*/ 2254472 w 3592824"/>
              <a:gd name="connsiteY65" fmla="*/ 5669051 h 6505980"/>
              <a:gd name="connsiteX66" fmla="*/ 2243469 w 3592824"/>
              <a:gd name="connsiteY66" fmla="*/ 5622519 h 6505980"/>
              <a:gd name="connsiteX67" fmla="*/ 2276202 w 3592824"/>
              <a:gd name="connsiteY67" fmla="*/ 5518399 h 6505980"/>
              <a:gd name="connsiteX68" fmla="*/ 2277887 w 3592824"/>
              <a:gd name="connsiteY68" fmla="*/ 5401645 h 6505980"/>
              <a:gd name="connsiteX69" fmla="*/ 2265586 w 3592824"/>
              <a:gd name="connsiteY69" fmla="*/ 5272239 h 6505980"/>
              <a:gd name="connsiteX70" fmla="*/ 2226278 w 3592824"/>
              <a:gd name="connsiteY70" fmla="*/ 5142134 h 6505980"/>
              <a:gd name="connsiteX71" fmla="*/ 2167610 w 3592824"/>
              <a:gd name="connsiteY71" fmla="*/ 5005824 h 6505980"/>
              <a:gd name="connsiteX72" fmla="*/ 2094934 w 3592824"/>
              <a:gd name="connsiteY72" fmla="*/ 4873928 h 6505980"/>
              <a:gd name="connsiteX73" fmla="*/ 2004022 w 3592824"/>
              <a:gd name="connsiteY73" fmla="*/ 4747491 h 6505980"/>
              <a:gd name="connsiteX74" fmla="*/ 1897003 w 3592824"/>
              <a:gd name="connsiteY74" fmla="*/ 4628630 h 6505980"/>
              <a:gd name="connsiteX75" fmla="*/ 1786353 w 3592824"/>
              <a:gd name="connsiteY75" fmla="*/ 4521927 h 6505980"/>
              <a:gd name="connsiteX76" fmla="*/ 1718256 w 3592824"/>
              <a:gd name="connsiteY76" fmla="*/ 4469625 h 6505980"/>
              <a:gd name="connsiteX77" fmla="*/ 1664984 w 3592824"/>
              <a:gd name="connsiteY77" fmla="*/ 4416354 h 6505980"/>
              <a:gd name="connsiteX78" fmla="*/ 1610735 w 3592824"/>
              <a:gd name="connsiteY78" fmla="*/ 4377899 h 6505980"/>
              <a:gd name="connsiteX79" fmla="*/ 1556121 w 3592824"/>
              <a:gd name="connsiteY79" fmla="*/ 4343019 h 6505980"/>
              <a:gd name="connsiteX80" fmla="*/ 1496586 w 3592824"/>
              <a:gd name="connsiteY80" fmla="*/ 4326909 h 6505980"/>
              <a:gd name="connsiteX81" fmla="*/ 1424825 w 3592824"/>
              <a:gd name="connsiteY81" fmla="*/ 4611755 h 6505980"/>
              <a:gd name="connsiteX82" fmla="*/ 1341569 w 3592824"/>
              <a:gd name="connsiteY82" fmla="*/ 4877209 h 6505980"/>
              <a:gd name="connsiteX83" fmla="*/ 1246153 w 3592824"/>
              <a:gd name="connsiteY83" fmla="*/ 5146295 h 6505980"/>
              <a:gd name="connsiteX84" fmla="*/ 1133098 w 3592824"/>
              <a:gd name="connsiteY84" fmla="*/ 5409585 h 6505980"/>
              <a:gd name="connsiteX85" fmla="*/ 1002651 w 3592824"/>
              <a:gd name="connsiteY85" fmla="*/ 5687069 h 6505980"/>
              <a:gd name="connsiteX86" fmla="*/ 851621 w 3592824"/>
              <a:gd name="connsiteY86" fmla="*/ 5975542 h 6505980"/>
              <a:gd name="connsiteX87" fmla="*/ 819067 w 3592824"/>
              <a:gd name="connsiteY87" fmla="*/ 6021945 h 6505980"/>
              <a:gd name="connsiteX88" fmla="*/ 782039 w 3592824"/>
              <a:gd name="connsiteY88" fmla="*/ 6094137 h 6505980"/>
              <a:gd name="connsiteX89" fmla="*/ 732689 w 3592824"/>
              <a:gd name="connsiteY89" fmla="*/ 6165853 h 6505980"/>
              <a:gd name="connsiteX90" fmla="*/ 686953 w 3592824"/>
              <a:gd name="connsiteY90" fmla="*/ 6242495 h 6505980"/>
              <a:gd name="connsiteX91" fmla="*/ 633819 w 3592824"/>
              <a:gd name="connsiteY91" fmla="*/ 6322262 h 6505980"/>
              <a:gd name="connsiteX92" fmla="*/ 576894 w 3592824"/>
              <a:gd name="connsiteY92" fmla="*/ 6387714 h 6505980"/>
              <a:gd name="connsiteX93" fmla="*/ 520310 w 3592824"/>
              <a:gd name="connsiteY93" fmla="*/ 6444298 h 6505980"/>
              <a:gd name="connsiteX94" fmla="*/ 461122 w 3592824"/>
              <a:gd name="connsiteY94" fmla="*/ 6486433 h 6505980"/>
              <a:gd name="connsiteX95" fmla="*/ 409611 w 3592824"/>
              <a:gd name="connsiteY95" fmla="*/ 6505980 h 6505980"/>
              <a:gd name="connsiteX96" fmla="*/ 397795 w 3592824"/>
              <a:gd name="connsiteY96" fmla="*/ 6478382 h 6505980"/>
              <a:gd name="connsiteX97" fmla="*/ 580228 w 3592824"/>
              <a:gd name="connsiteY97" fmla="*/ 6260780 h 6505980"/>
              <a:gd name="connsiteX98" fmla="*/ 740291 w 3592824"/>
              <a:gd name="connsiteY98" fmla="*/ 6020812 h 6505980"/>
              <a:gd name="connsiteX99" fmla="*/ 876161 w 3592824"/>
              <a:gd name="connsiteY99" fmla="*/ 5764542 h 6505980"/>
              <a:gd name="connsiteX100" fmla="*/ 983460 w 3592824"/>
              <a:gd name="connsiteY100" fmla="*/ 5511282 h 6505980"/>
              <a:gd name="connsiteX101" fmla="*/ 1071980 w 3592824"/>
              <a:gd name="connsiteY101" fmla="*/ 5262934 h 6505980"/>
              <a:gd name="connsiteX102" fmla="*/ 1108340 w 3592824"/>
              <a:gd name="connsiteY102" fmla="*/ 5079541 h 6505980"/>
              <a:gd name="connsiteX103" fmla="*/ 1121344 w 3592824"/>
              <a:gd name="connsiteY103" fmla="*/ 5084649 h 6505980"/>
              <a:gd name="connsiteX104" fmla="*/ 1125291 w 3592824"/>
              <a:gd name="connsiteY104" fmla="*/ 5080701 h 6505980"/>
              <a:gd name="connsiteX105" fmla="*/ 1124442 w 3592824"/>
              <a:gd name="connsiteY105" fmla="*/ 5071961 h 6505980"/>
              <a:gd name="connsiteX106" fmla="*/ 1122157 w 3592824"/>
              <a:gd name="connsiteY106" fmla="*/ 5065724 h 6505980"/>
              <a:gd name="connsiteX107" fmla="*/ 1117049 w 3592824"/>
              <a:gd name="connsiteY107" fmla="*/ 5052716 h 6505980"/>
              <a:gd name="connsiteX108" fmla="*/ 1122811 w 3592824"/>
              <a:gd name="connsiteY108" fmla="*/ 5042696 h 6505980"/>
              <a:gd name="connsiteX109" fmla="*/ 1122495 w 3592824"/>
              <a:gd name="connsiteY109" fmla="*/ 5034485 h 6505980"/>
              <a:gd name="connsiteX110" fmla="*/ 1124158 w 3592824"/>
              <a:gd name="connsiteY110" fmla="*/ 5024300 h 6505980"/>
              <a:gd name="connsiteX111" fmla="*/ 1120205 w 3592824"/>
              <a:gd name="connsiteY111" fmla="*/ 5028252 h 6505980"/>
              <a:gd name="connsiteX112" fmla="*/ 1122495 w 3592824"/>
              <a:gd name="connsiteY112" fmla="*/ 5034485 h 6505980"/>
              <a:gd name="connsiteX113" fmla="*/ 1108340 w 3592824"/>
              <a:gd name="connsiteY113" fmla="*/ 5079541 h 6505980"/>
              <a:gd name="connsiteX114" fmla="*/ 1019535 w 3592824"/>
              <a:gd name="connsiteY114" fmla="*/ 5061794 h 6505980"/>
              <a:gd name="connsiteX115" fmla="*/ 907867 w 3592824"/>
              <a:gd name="connsiteY115" fmla="*/ 5071187 h 6505980"/>
              <a:gd name="connsiteX116" fmla="*/ 788983 w 3592824"/>
              <a:gd name="connsiteY116" fmla="*/ 5093104 h 6505980"/>
              <a:gd name="connsiteX117" fmla="*/ 658043 w 3592824"/>
              <a:gd name="connsiteY117" fmla="*/ 5134555 h 6505980"/>
              <a:gd name="connsiteX118" fmla="*/ 522026 w 3592824"/>
              <a:gd name="connsiteY118" fmla="*/ 5190653 h 6505980"/>
              <a:gd name="connsiteX119" fmla="*/ 384200 w 3592824"/>
              <a:gd name="connsiteY119" fmla="*/ 5252843 h 6505980"/>
              <a:gd name="connsiteX120" fmla="*/ 249344 w 3592824"/>
              <a:gd name="connsiteY120" fmla="*/ 5325897 h 6505980"/>
              <a:gd name="connsiteX121" fmla="*/ 120569 w 3592824"/>
              <a:gd name="connsiteY121" fmla="*/ 5397133 h 6505980"/>
              <a:gd name="connsiteX122" fmla="*/ 0 w 3592824"/>
              <a:gd name="connsiteY122" fmla="*/ 5468693 h 6505980"/>
              <a:gd name="connsiteX123" fmla="*/ 124698 w 3592824"/>
              <a:gd name="connsiteY123" fmla="*/ 5335477 h 6505980"/>
              <a:gd name="connsiteX124" fmla="*/ 246734 w 3592824"/>
              <a:gd name="connsiteY124" fmla="*/ 5221959 h 6505980"/>
              <a:gd name="connsiteX125" fmla="*/ 376856 w 3592824"/>
              <a:gd name="connsiteY125" fmla="*/ 5132327 h 6505980"/>
              <a:gd name="connsiteX126" fmla="*/ 515500 w 3592824"/>
              <a:gd name="connsiteY126" fmla="*/ 5051213 h 6505980"/>
              <a:gd name="connsiteX127" fmla="*/ 659408 w 3592824"/>
              <a:gd name="connsiteY127" fmla="*/ 4987219 h 6505980"/>
              <a:gd name="connsiteX128" fmla="*/ 820898 w 3592824"/>
              <a:gd name="connsiteY128" fmla="*/ 4940794 h 6505980"/>
              <a:gd name="connsiteX129" fmla="*/ 1181074 w 3592824"/>
              <a:gd name="connsiteY129" fmla="*/ 4846988 h 6505980"/>
              <a:gd name="connsiteX130" fmla="*/ 1226539 w 3592824"/>
              <a:gd name="connsiteY130" fmla="*/ 4526635 h 6505980"/>
              <a:gd name="connsiteX131" fmla="*/ 1248314 w 3592824"/>
              <a:gd name="connsiteY131" fmla="*/ 4207589 h 6505980"/>
              <a:gd name="connsiteX132" fmla="*/ 1246367 w 3592824"/>
              <a:gd name="connsiteY132" fmla="*/ 3884569 h 6505980"/>
              <a:gd name="connsiteX133" fmla="*/ 1230789 w 3592824"/>
              <a:gd name="connsiteY133" fmla="*/ 3690675 h 6505980"/>
              <a:gd name="connsiteX134" fmla="*/ 1162613 w 3592824"/>
              <a:gd name="connsiteY134" fmla="*/ 3672408 h 6505980"/>
              <a:gd name="connsiteX135" fmla="*/ 1267627 w 3592824"/>
              <a:gd name="connsiteY135" fmla="*/ 3672408 h 6505980"/>
              <a:gd name="connsiteX0" fmla="*/ 1457972 w 3592824"/>
              <a:gd name="connsiteY0" fmla="*/ 2766635 h 6505980"/>
              <a:gd name="connsiteX1" fmla="*/ 1914541 w 3592824"/>
              <a:gd name="connsiteY1" fmla="*/ 1815401 h 6505980"/>
              <a:gd name="connsiteX2" fmla="*/ 1759871 w 3592824"/>
              <a:gd name="connsiteY2" fmla="*/ 1626771 h 6505980"/>
              <a:gd name="connsiteX3" fmla="*/ 1630255 w 3592824"/>
              <a:gd name="connsiteY3" fmla="*/ 1432944 h 6505980"/>
              <a:gd name="connsiteX4" fmla="*/ 1533657 w 3592824"/>
              <a:gd name="connsiteY4" fmla="*/ 1245834 h 6505980"/>
              <a:gd name="connsiteX5" fmla="*/ 1466898 w 3592824"/>
              <a:gd name="connsiteY5" fmla="*/ 1057506 h 6505980"/>
              <a:gd name="connsiteX6" fmla="*/ 1428386 w 3592824"/>
              <a:gd name="connsiteY6" fmla="*/ 871911 h 6505980"/>
              <a:gd name="connsiteX7" fmla="*/ 1418926 w 3592824"/>
              <a:gd name="connsiteY7" fmla="*/ 698165 h 6505980"/>
              <a:gd name="connsiteX8" fmla="*/ 1438518 w 3592824"/>
              <a:gd name="connsiteY8" fmla="*/ 529931 h 6505980"/>
              <a:gd name="connsiteX9" fmla="*/ 1487966 w 3592824"/>
              <a:gd name="connsiteY9" fmla="*/ 373157 h 6505980"/>
              <a:gd name="connsiteX10" fmla="*/ 1562109 w 3592824"/>
              <a:gd name="connsiteY10" fmla="*/ 234344 h 6505980"/>
              <a:gd name="connsiteX11" fmla="*/ 1590347 w 3592824"/>
              <a:gd name="connsiteY11" fmla="*/ 233909 h 6505980"/>
              <a:gd name="connsiteX12" fmla="*/ 1590423 w 3592824"/>
              <a:gd name="connsiteY12" fmla="*/ 276688 h 6505980"/>
              <a:gd name="connsiteX13" fmla="*/ 1534480 w 3592824"/>
              <a:gd name="connsiteY13" fmla="*/ 357380 h 6505980"/>
              <a:gd name="connsiteX14" fmla="*/ 1506010 w 3592824"/>
              <a:gd name="connsiteY14" fmla="*/ 457037 h 6505980"/>
              <a:gd name="connsiteX15" fmla="*/ 1488317 w 3592824"/>
              <a:gd name="connsiteY15" fmla="*/ 571212 h 6505980"/>
              <a:gd name="connsiteX16" fmla="*/ 1496884 w 3592824"/>
              <a:gd name="connsiteY16" fmla="*/ 693061 h 6505980"/>
              <a:gd name="connsiteX17" fmla="*/ 1522975 w 3592824"/>
              <a:gd name="connsiteY17" fmla="*/ 825308 h 6505980"/>
              <a:gd name="connsiteX18" fmla="*/ 1563776 w 3592824"/>
              <a:gd name="connsiteY18" fmla="*/ 957444 h 6505980"/>
              <a:gd name="connsiteX19" fmla="*/ 1623676 w 3592824"/>
              <a:gd name="connsiteY19" fmla="*/ 1089683 h 6505980"/>
              <a:gd name="connsiteX20" fmla="*/ 1701073 w 3592824"/>
              <a:gd name="connsiteY20" fmla="*/ 1219640 h 6505980"/>
              <a:gd name="connsiteX21" fmla="*/ 1784824 w 3592824"/>
              <a:gd name="connsiteY21" fmla="*/ 1340138 h 6505980"/>
              <a:gd name="connsiteX22" fmla="*/ 1839433 w 3592824"/>
              <a:gd name="connsiteY22" fmla="*/ 1402829 h 6505980"/>
              <a:gd name="connsiteX23" fmla="*/ 1879314 w 3592824"/>
              <a:gd name="connsiteY23" fmla="*/ 1462471 h 6505980"/>
              <a:gd name="connsiteX24" fmla="*/ 1923557 w 3592824"/>
              <a:gd name="connsiteY24" fmla="*/ 1509661 h 6505980"/>
              <a:gd name="connsiteX25" fmla="*/ 1968977 w 3592824"/>
              <a:gd name="connsiteY25" fmla="*/ 1553881 h 6505980"/>
              <a:gd name="connsiteX26" fmla="*/ 2023524 w 3592824"/>
              <a:gd name="connsiteY26" fmla="*/ 1583302 h 6505980"/>
              <a:gd name="connsiteX27" fmla="*/ 2159168 w 3592824"/>
              <a:gd name="connsiteY27" fmla="*/ 1357898 h 6505980"/>
              <a:gd name="connsiteX28" fmla="*/ 2301613 w 3592824"/>
              <a:gd name="connsiteY28" fmla="*/ 1152134 h 6505980"/>
              <a:gd name="connsiteX29" fmla="*/ 2456786 w 3592824"/>
              <a:gd name="connsiteY29" fmla="*/ 946442 h 6505980"/>
              <a:gd name="connsiteX30" fmla="*/ 2627883 w 3592824"/>
              <a:gd name="connsiteY30" fmla="*/ 750343 h 6505980"/>
              <a:gd name="connsiteX31" fmla="*/ 2819251 w 3592824"/>
              <a:gd name="connsiteY31" fmla="*/ 546637 h 6505980"/>
              <a:gd name="connsiteX32" fmla="*/ 3033293 w 3592824"/>
              <a:gd name="connsiteY32" fmla="*/ 338904 h 6505980"/>
              <a:gd name="connsiteX33" fmla="*/ 3075801 w 3592824"/>
              <a:gd name="connsiteY33" fmla="*/ 307656 h 6505980"/>
              <a:gd name="connsiteX34" fmla="*/ 3128615 w 3592824"/>
              <a:gd name="connsiteY34" fmla="*/ 255470 h 6505980"/>
              <a:gd name="connsiteX35" fmla="*/ 3193373 w 3592824"/>
              <a:gd name="connsiteY35" fmla="*/ 206920 h 6505980"/>
              <a:gd name="connsiteX36" fmla="*/ 3255727 w 3592824"/>
              <a:gd name="connsiteY36" fmla="*/ 153199 h 6505980"/>
              <a:gd name="connsiteX37" fmla="*/ 3326038 w 3592824"/>
              <a:gd name="connsiteY37" fmla="*/ 98736 h 6505980"/>
              <a:gd name="connsiteX38" fmla="*/ 3396772 w 3592824"/>
              <a:gd name="connsiteY38" fmla="*/ 57544 h 6505980"/>
              <a:gd name="connsiteX39" fmla="*/ 3465132 w 3592824"/>
              <a:gd name="connsiteY39" fmla="*/ 23864 h 6505980"/>
              <a:gd name="connsiteX40" fmla="*/ 3532718 w 3592824"/>
              <a:gd name="connsiteY40" fmla="*/ 3259 h 6505980"/>
              <a:gd name="connsiteX41" fmla="*/ 3587603 w 3592824"/>
              <a:gd name="connsiteY41" fmla="*/ 0 h 6505980"/>
              <a:gd name="connsiteX42" fmla="*/ 3592826 w 3592824"/>
              <a:gd name="connsiteY42" fmla="*/ 26762 h 6505980"/>
              <a:gd name="connsiteX43" fmla="*/ 3364346 w 3592824"/>
              <a:gd name="connsiteY43" fmla="*/ 165500 h 6505980"/>
              <a:gd name="connsiteX44" fmla="*/ 3152616 w 3592824"/>
              <a:gd name="connsiteY44" fmla="*/ 329280 h 6505980"/>
              <a:gd name="connsiteX45" fmla="*/ 2960808 w 3592824"/>
              <a:gd name="connsiteY45" fmla="*/ 513375 h 6505980"/>
              <a:gd name="connsiteX46" fmla="*/ 2797650 w 3592824"/>
              <a:gd name="connsiteY46" fmla="*/ 702384 h 6505980"/>
              <a:gd name="connsiteX47" fmla="*/ 2653992 w 3592824"/>
              <a:gd name="connsiteY47" fmla="*/ 892103 h 6505980"/>
              <a:gd name="connsiteX48" fmla="*/ 2576278 w 3592824"/>
              <a:gd name="connsiteY48" fmla="*/ 1039803 h 6505980"/>
              <a:gd name="connsiteX49" fmla="*/ 2451696 w 3592824"/>
              <a:gd name="connsiteY49" fmla="*/ 1220120 h 6505980"/>
              <a:gd name="connsiteX50" fmla="*/ 2333617 w 3592824"/>
              <a:gd name="connsiteY50" fmla="*/ 1482858 h 6505980"/>
              <a:gd name="connsiteX51" fmla="*/ 2239019 w 3592824"/>
              <a:gd name="connsiteY51" fmla="*/ 1750687 h 6505980"/>
              <a:gd name="connsiteX52" fmla="*/ 1708453 w 3592824"/>
              <a:gd name="connsiteY52" fmla="*/ 2932299 h 6505980"/>
              <a:gd name="connsiteX53" fmla="*/ 1722817 w 3592824"/>
              <a:gd name="connsiteY53" fmla="*/ 3822513 h 6505980"/>
              <a:gd name="connsiteX54" fmla="*/ 1536952 w 3592824"/>
              <a:gd name="connsiteY54" fmla="*/ 3772714 h 6505980"/>
              <a:gd name="connsiteX55" fmla="*/ 1541206 w 3592824"/>
              <a:gd name="connsiteY55" fmla="*/ 4042551 h 6505980"/>
              <a:gd name="connsiteX56" fmla="*/ 1736905 w 3592824"/>
              <a:gd name="connsiteY56" fmla="*/ 4202721 h 6505980"/>
              <a:gd name="connsiteX57" fmla="*/ 1910038 w 3592824"/>
              <a:gd name="connsiteY57" fmla="*/ 4375859 h 6505980"/>
              <a:gd name="connsiteX58" fmla="*/ 2049967 w 3592824"/>
              <a:gd name="connsiteY58" fmla="*/ 4551312 h 6505980"/>
              <a:gd name="connsiteX59" fmla="*/ 2161751 w 3592824"/>
              <a:gd name="connsiteY59" fmla="*/ 4736795 h 6505980"/>
              <a:gd name="connsiteX60" fmla="*/ 2245901 w 3592824"/>
              <a:gd name="connsiteY60" fmla="*/ 4927533 h 6505980"/>
              <a:gd name="connsiteX61" fmla="*/ 2299319 w 3592824"/>
              <a:gd name="connsiteY61" fmla="*/ 5113852 h 6505980"/>
              <a:gd name="connsiteX62" fmla="*/ 2323619 w 3592824"/>
              <a:gd name="connsiteY62" fmla="*/ 5302637 h 6505980"/>
              <a:gd name="connsiteX63" fmla="*/ 2316528 w 3592824"/>
              <a:gd name="connsiteY63" fmla="*/ 5487662 h 6505980"/>
              <a:gd name="connsiteX64" fmla="*/ 2281292 w 3592824"/>
              <a:gd name="connsiteY64" fmla="*/ 5660347 h 6505980"/>
              <a:gd name="connsiteX65" fmla="*/ 2254472 w 3592824"/>
              <a:gd name="connsiteY65" fmla="*/ 5669051 h 6505980"/>
              <a:gd name="connsiteX66" fmla="*/ 2243469 w 3592824"/>
              <a:gd name="connsiteY66" fmla="*/ 5622519 h 6505980"/>
              <a:gd name="connsiteX67" fmla="*/ 2276202 w 3592824"/>
              <a:gd name="connsiteY67" fmla="*/ 5518399 h 6505980"/>
              <a:gd name="connsiteX68" fmla="*/ 2277887 w 3592824"/>
              <a:gd name="connsiteY68" fmla="*/ 5401645 h 6505980"/>
              <a:gd name="connsiteX69" fmla="*/ 2265586 w 3592824"/>
              <a:gd name="connsiteY69" fmla="*/ 5272239 h 6505980"/>
              <a:gd name="connsiteX70" fmla="*/ 2226278 w 3592824"/>
              <a:gd name="connsiteY70" fmla="*/ 5142134 h 6505980"/>
              <a:gd name="connsiteX71" fmla="*/ 2167610 w 3592824"/>
              <a:gd name="connsiteY71" fmla="*/ 5005824 h 6505980"/>
              <a:gd name="connsiteX72" fmla="*/ 2094934 w 3592824"/>
              <a:gd name="connsiteY72" fmla="*/ 4873928 h 6505980"/>
              <a:gd name="connsiteX73" fmla="*/ 2004022 w 3592824"/>
              <a:gd name="connsiteY73" fmla="*/ 4747491 h 6505980"/>
              <a:gd name="connsiteX74" fmla="*/ 1897003 w 3592824"/>
              <a:gd name="connsiteY74" fmla="*/ 4628630 h 6505980"/>
              <a:gd name="connsiteX75" fmla="*/ 1786353 w 3592824"/>
              <a:gd name="connsiteY75" fmla="*/ 4521927 h 6505980"/>
              <a:gd name="connsiteX76" fmla="*/ 1718256 w 3592824"/>
              <a:gd name="connsiteY76" fmla="*/ 4469625 h 6505980"/>
              <a:gd name="connsiteX77" fmla="*/ 1664984 w 3592824"/>
              <a:gd name="connsiteY77" fmla="*/ 4416354 h 6505980"/>
              <a:gd name="connsiteX78" fmla="*/ 1610735 w 3592824"/>
              <a:gd name="connsiteY78" fmla="*/ 4377899 h 6505980"/>
              <a:gd name="connsiteX79" fmla="*/ 1556121 w 3592824"/>
              <a:gd name="connsiteY79" fmla="*/ 4343019 h 6505980"/>
              <a:gd name="connsiteX80" fmla="*/ 1496586 w 3592824"/>
              <a:gd name="connsiteY80" fmla="*/ 4326909 h 6505980"/>
              <a:gd name="connsiteX81" fmla="*/ 1424825 w 3592824"/>
              <a:gd name="connsiteY81" fmla="*/ 4611755 h 6505980"/>
              <a:gd name="connsiteX82" fmla="*/ 1341569 w 3592824"/>
              <a:gd name="connsiteY82" fmla="*/ 4877209 h 6505980"/>
              <a:gd name="connsiteX83" fmla="*/ 1246153 w 3592824"/>
              <a:gd name="connsiteY83" fmla="*/ 5146295 h 6505980"/>
              <a:gd name="connsiteX84" fmla="*/ 1133098 w 3592824"/>
              <a:gd name="connsiteY84" fmla="*/ 5409585 h 6505980"/>
              <a:gd name="connsiteX85" fmla="*/ 1002651 w 3592824"/>
              <a:gd name="connsiteY85" fmla="*/ 5687069 h 6505980"/>
              <a:gd name="connsiteX86" fmla="*/ 851621 w 3592824"/>
              <a:gd name="connsiteY86" fmla="*/ 5975542 h 6505980"/>
              <a:gd name="connsiteX87" fmla="*/ 819067 w 3592824"/>
              <a:gd name="connsiteY87" fmla="*/ 6021945 h 6505980"/>
              <a:gd name="connsiteX88" fmla="*/ 782039 w 3592824"/>
              <a:gd name="connsiteY88" fmla="*/ 6094137 h 6505980"/>
              <a:gd name="connsiteX89" fmla="*/ 732689 w 3592824"/>
              <a:gd name="connsiteY89" fmla="*/ 6165853 h 6505980"/>
              <a:gd name="connsiteX90" fmla="*/ 686953 w 3592824"/>
              <a:gd name="connsiteY90" fmla="*/ 6242495 h 6505980"/>
              <a:gd name="connsiteX91" fmla="*/ 633819 w 3592824"/>
              <a:gd name="connsiteY91" fmla="*/ 6322262 h 6505980"/>
              <a:gd name="connsiteX92" fmla="*/ 576894 w 3592824"/>
              <a:gd name="connsiteY92" fmla="*/ 6387714 h 6505980"/>
              <a:gd name="connsiteX93" fmla="*/ 520310 w 3592824"/>
              <a:gd name="connsiteY93" fmla="*/ 6444298 h 6505980"/>
              <a:gd name="connsiteX94" fmla="*/ 461122 w 3592824"/>
              <a:gd name="connsiteY94" fmla="*/ 6486433 h 6505980"/>
              <a:gd name="connsiteX95" fmla="*/ 409611 w 3592824"/>
              <a:gd name="connsiteY95" fmla="*/ 6505980 h 6505980"/>
              <a:gd name="connsiteX96" fmla="*/ 397795 w 3592824"/>
              <a:gd name="connsiteY96" fmla="*/ 6478382 h 6505980"/>
              <a:gd name="connsiteX97" fmla="*/ 580228 w 3592824"/>
              <a:gd name="connsiteY97" fmla="*/ 6260780 h 6505980"/>
              <a:gd name="connsiteX98" fmla="*/ 740291 w 3592824"/>
              <a:gd name="connsiteY98" fmla="*/ 6020812 h 6505980"/>
              <a:gd name="connsiteX99" fmla="*/ 876161 w 3592824"/>
              <a:gd name="connsiteY99" fmla="*/ 5764542 h 6505980"/>
              <a:gd name="connsiteX100" fmla="*/ 983460 w 3592824"/>
              <a:gd name="connsiteY100" fmla="*/ 5511282 h 6505980"/>
              <a:gd name="connsiteX101" fmla="*/ 1071980 w 3592824"/>
              <a:gd name="connsiteY101" fmla="*/ 5262934 h 6505980"/>
              <a:gd name="connsiteX102" fmla="*/ 1108340 w 3592824"/>
              <a:gd name="connsiteY102" fmla="*/ 5079541 h 6505980"/>
              <a:gd name="connsiteX103" fmla="*/ 1121344 w 3592824"/>
              <a:gd name="connsiteY103" fmla="*/ 5084649 h 6505980"/>
              <a:gd name="connsiteX104" fmla="*/ 1125291 w 3592824"/>
              <a:gd name="connsiteY104" fmla="*/ 5080701 h 6505980"/>
              <a:gd name="connsiteX105" fmla="*/ 1124442 w 3592824"/>
              <a:gd name="connsiteY105" fmla="*/ 5071961 h 6505980"/>
              <a:gd name="connsiteX106" fmla="*/ 1122157 w 3592824"/>
              <a:gd name="connsiteY106" fmla="*/ 5065724 h 6505980"/>
              <a:gd name="connsiteX107" fmla="*/ 1117049 w 3592824"/>
              <a:gd name="connsiteY107" fmla="*/ 5052716 h 6505980"/>
              <a:gd name="connsiteX108" fmla="*/ 1122811 w 3592824"/>
              <a:gd name="connsiteY108" fmla="*/ 5042696 h 6505980"/>
              <a:gd name="connsiteX109" fmla="*/ 1122495 w 3592824"/>
              <a:gd name="connsiteY109" fmla="*/ 5034485 h 6505980"/>
              <a:gd name="connsiteX110" fmla="*/ 1124158 w 3592824"/>
              <a:gd name="connsiteY110" fmla="*/ 5024300 h 6505980"/>
              <a:gd name="connsiteX111" fmla="*/ 1120205 w 3592824"/>
              <a:gd name="connsiteY111" fmla="*/ 5028252 h 6505980"/>
              <a:gd name="connsiteX112" fmla="*/ 1122495 w 3592824"/>
              <a:gd name="connsiteY112" fmla="*/ 5034485 h 6505980"/>
              <a:gd name="connsiteX113" fmla="*/ 1108340 w 3592824"/>
              <a:gd name="connsiteY113" fmla="*/ 5079541 h 6505980"/>
              <a:gd name="connsiteX114" fmla="*/ 1019535 w 3592824"/>
              <a:gd name="connsiteY114" fmla="*/ 5061794 h 6505980"/>
              <a:gd name="connsiteX115" fmla="*/ 907867 w 3592824"/>
              <a:gd name="connsiteY115" fmla="*/ 5071187 h 6505980"/>
              <a:gd name="connsiteX116" fmla="*/ 788983 w 3592824"/>
              <a:gd name="connsiteY116" fmla="*/ 5093104 h 6505980"/>
              <a:gd name="connsiteX117" fmla="*/ 658043 w 3592824"/>
              <a:gd name="connsiteY117" fmla="*/ 5134555 h 6505980"/>
              <a:gd name="connsiteX118" fmla="*/ 522026 w 3592824"/>
              <a:gd name="connsiteY118" fmla="*/ 5190653 h 6505980"/>
              <a:gd name="connsiteX119" fmla="*/ 384200 w 3592824"/>
              <a:gd name="connsiteY119" fmla="*/ 5252843 h 6505980"/>
              <a:gd name="connsiteX120" fmla="*/ 249344 w 3592824"/>
              <a:gd name="connsiteY120" fmla="*/ 5325897 h 6505980"/>
              <a:gd name="connsiteX121" fmla="*/ 120569 w 3592824"/>
              <a:gd name="connsiteY121" fmla="*/ 5397133 h 6505980"/>
              <a:gd name="connsiteX122" fmla="*/ 0 w 3592824"/>
              <a:gd name="connsiteY122" fmla="*/ 5468693 h 6505980"/>
              <a:gd name="connsiteX123" fmla="*/ 124698 w 3592824"/>
              <a:gd name="connsiteY123" fmla="*/ 5335477 h 6505980"/>
              <a:gd name="connsiteX124" fmla="*/ 246734 w 3592824"/>
              <a:gd name="connsiteY124" fmla="*/ 5221959 h 6505980"/>
              <a:gd name="connsiteX125" fmla="*/ 376856 w 3592824"/>
              <a:gd name="connsiteY125" fmla="*/ 5132327 h 6505980"/>
              <a:gd name="connsiteX126" fmla="*/ 515500 w 3592824"/>
              <a:gd name="connsiteY126" fmla="*/ 5051213 h 6505980"/>
              <a:gd name="connsiteX127" fmla="*/ 659408 w 3592824"/>
              <a:gd name="connsiteY127" fmla="*/ 4987219 h 6505980"/>
              <a:gd name="connsiteX128" fmla="*/ 820898 w 3592824"/>
              <a:gd name="connsiteY128" fmla="*/ 4940794 h 6505980"/>
              <a:gd name="connsiteX129" fmla="*/ 1181074 w 3592824"/>
              <a:gd name="connsiteY129" fmla="*/ 4846988 h 6505980"/>
              <a:gd name="connsiteX130" fmla="*/ 1226539 w 3592824"/>
              <a:gd name="connsiteY130" fmla="*/ 4526635 h 6505980"/>
              <a:gd name="connsiteX131" fmla="*/ 1248314 w 3592824"/>
              <a:gd name="connsiteY131" fmla="*/ 4207589 h 6505980"/>
              <a:gd name="connsiteX132" fmla="*/ 1246367 w 3592824"/>
              <a:gd name="connsiteY132" fmla="*/ 3884569 h 6505980"/>
              <a:gd name="connsiteX133" fmla="*/ 1230789 w 3592824"/>
              <a:gd name="connsiteY133" fmla="*/ 3690675 h 6505980"/>
              <a:gd name="connsiteX134" fmla="*/ 1267627 w 3592824"/>
              <a:gd name="connsiteY134" fmla="*/ 3672408 h 6505980"/>
              <a:gd name="connsiteX0" fmla="*/ 1457972 w 3592824"/>
              <a:gd name="connsiteY0" fmla="*/ 2766635 h 6505980"/>
              <a:gd name="connsiteX1" fmla="*/ 1914541 w 3592824"/>
              <a:gd name="connsiteY1" fmla="*/ 1815401 h 6505980"/>
              <a:gd name="connsiteX2" fmla="*/ 1759871 w 3592824"/>
              <a:gd name="connsiteY2" fmla="*/ 1626771 h 6505980"/>
              <a:gd name="connsiteX3" fmla="*/ 1630255 w 3592824"/>
              <a:gd name="connsiteY3" fmla="*/ 1432944 h 6505980"/>
              <a:gd name="connsiteX4" fmla="*/ 1533657 w 3592824"/>
              <a:gd name="connsiteY4" fmla="*/ 1245834 h 6505980"/>
              <a:gd name="connsiteX5" fmla="*/ 1466898 w 3592824"/>
              <a:gd name="connsiteY5" fmla="*/ 1057506 h 6505980"/>
              <a:gd name="connsiteX6" fmla="*/ 1428386 w 3592824"/>
              <a:gd name="connsiteY6" fmla="*/ 871911 h 6505980"/>
              <a:gd name="connsiteX7" fmla="*/ 1418926 w 3592824"/>
              <a:gd name="connsiteY7" fmla="*/ 698165 h 6505980"/>
              <a:gd name="connsiteX8" fmla="*/ 1438518 w 3592824"/>
              <a:gd name="connsiteY8" fmla="*/ 529931 h 6505980"/>
              <a:gd name="connsiteX9" fmla="*/ 1487966 w 3592824"/>
              <a:gd name="connsiteY9" fmla="*/ 373157 h 6505980"/>
              <a:gd name="connsiteX10" fmla="*/ 1562109 w 3592824"/>
              <a:gd name="connsiteY10" fmla="*/ 234344 h 6505980"/>
              <a:gd name="connsiteX11" fmla="*/ 1590347 w 3592824"/>
              <a:gd name="connsiteY11" fmla="*/ 233909 h 6505980"/>
              <a:gd name="connsiteX12" fmla="*/ 1590423 w 3592824"/>
              <a:gd name="connsiteY12" fmla="*/ 276688 h 6505980"/>
              <a:gd name="connsiteX13" fmla="*/ 1534480 w 3592824"/>
              <a:gd name="connsiteY13" fmla="*/ 357380 h 6505980"/>
              <a:gd name="connsiteX14" fmla="*/ 1506010 w 3592824"/>
              <a:gd name="connsiteY14" fmla="*/ 457037 h 6505980"/>
              <a:gd name="connsiteX15" fmla="*/ 1488317 w 3592824"/>
              <a:gd name="connsiteY15" fmla="*/ 571212 h 6505980"/>
              <a:gd name="connsiteX16" fmla="*/ 1496884 w 3592824"/>
              <a:gd name="connsiteY16" fmla="*/ 693061 h 6505980"/>
              <a:gd name="connsiteX17" fmla="*/ 1522975 w 3592824"/>
              <a:gd name="connsiteY17" fmla="*/ 825308 h 6505980"/>
              <a:gd name="connsiteX18" fmla="*/ 1563776 w 3592824"/>
              <a:gd name="connsiteY18" fmla="*/ 957444 h 6505980"/>
              <a:gd name="connsiteX19" fmla="*/ 1623676 w 3592824"/>
              <a:gd name="connsiteY19" fmla="*/ 1089683 h 6505980"/>
              <a:gd name="connsiteX20" fmla="*/ 1701073 w 3592824"/>
              <a:gd name="connsiteY20" fmla="*/ 1219640 h 6505980"/>
              <a:gd name="connsiteX21" fmla="*/ 1784824 w 3592824"/>
              <a:gd name="connsiteY21" fmla="*/ 1340138 h 6505980"/>
              <a:gd name="connsiteX22" fmla="*/ 1839433 w 3592824"/>
              <a:gd name="connsiteY22" fmla="*/ 1402829 h 6505980"/>
              <a:gd name="connsiteX23" fmla="*/ 1879314 w 3592824"/>
              <a:gd name="connsiteY23" fmla="*/ 1462471 h 6505980"/>
              <a:gd name="connsiteX24" fmla="*/ 1923557 w 3592824"/>
              <a:gd name="connsiteY24" fmla="*/ 1509661 h 6505980"/>
              <a:gd name="connsiteX25" fmla="*/ 1968977 w 3592824"/>
              <a:gd name="connsiteY25" fmla="*/ 1553881 h 6505980"/>
              <a:gd name="connsiteX26" fmla="*/ 2023524 w 3592824"/>
              <a:gd name="connsiteY26" fmla="*/ 1583302 h 6505980"/>
              <a:gd name="connsiteX27" fmla="*/ 2159168 w 3592824"/>
              <a:gd name="connsiteY27" fmla="*/ 1357898 h 6505980"/>
              <a:gd name="connsiteX28" fmla="*/ 2301613 w 3592824"/>
              <a:gd name="connsiteY28" fmla="*/ 1152134 h 6505980"/>
              <a:gd name="connsiteX29" fmla="*/ 2456786 w 3592824"/>
              <a:gd name="connsiteY29" fmla="*/ 946442 h 6505980"/>
              <a:gd name="connsiteX30" fmla="*/ 2627883 w 3592824"/>
              <a:gd name="connsiteY30" fmla="*/ 750343 h 6505980"/>
              <a:gd name="connsiteX31" fmla="*/ 2819251 w 3592824"/>
              <a:gd name="connsiteY31" fmla="*/ 546637 h 6505980"/>
              <a:gd name="connsiteX32" fmla="*/ 3033293 w 3592824"/>
              <a:gd name="connsiteY32" fmla="*/ 338904 h 6505980"/>
              <a:gd name="connsiteX33" fmla="*/ 3075801 w 3592824"/>
              <a:gd name="connsiteY33" fmla="*/ 307656 h 6505980"/>
              <a:gd name="connsiteX34" fmla="*/ 3128615 w 3592824"/>
              <a:gd name="connsiteY34" fmla="*/ 255470 h 6505980"/>
              <a:gd name="connsiteX35" fmla="*/ 3193373 w 3592824"/>
              <a:gd name="connsiteY35" fmla="*/ 206920 h 6505980"/>
              <a:gd name="connsiteX36" fmla="*/ 3255727 w 3592824"/>
              <a:gd name="connsiteY36" fmla="*/ 153199 h 6505980"/>
              <a:gd name="connsiteX37" fmla="*/ 3326038 w 3592824"/>
              <a:gd name="connsiteY37" fmla="*/ 98736 h 6505980"/>
              <a:gd name="connsiteX38" fmla="*/ 3396772 w 3592824"/>
              <a:gd name="connsiteY38" fmla="*/ 57544 h 6505980"/>
              <a:gd name="connsiteX39" fmla="*/ 3465132 w 3592824"/>
              <a:gd name="connsiteY39" fmla="*/ 23864 h 6505980"/>
              <a:gd name="connsiteX40" fmla="*/ 3532718 w 3592824"/>
              <a:gd name="connsiteY40" fmla="*/ 3259 h 6505980"/>
              <a:gd name="connsiteX41" fmla="*/ 3587603 w 3592824"/>
              <a:gd name="connsiteY41" fmla="*/ 0 h 6505980"/>
              <a:gd name="connsiteX42" fmla="*/ 3592826 w 3592824"/>
              <a:gd name="connsiteY42" fmla="*/ 26762 h 6505980"/>
              <a:gd name="connsiteX43" fmla="*/ 3364346 w 3592824"/>
              <a:gd name="connsiteY43" fmla="*/ 165500 h 6505980"/>
              <a:gd name="connsiteX44" fmla="*/ 3152616 w 3592824"/>
              <a:gd name="connsiteY44" fmla="*/ 329280 h 6505980"/>
              <a:gd name="connsiteX45" fmla="*/ 2960808 w 3592824"/>
              <a:gd name="connsiteY45" fmla="*/ 513375 h 6505980"/>
              <a:gd name="connsiteX46" fmla="*/ 2797650 w 3592824"/>
              <a:gd name="connsiteY46" fmla="*/ 702384 h 6505980"/>
              <a:gd name="connsiteX47" fmla="*/ 2653992 w 3592824"/>
              <a:gd name="connsiteY47" fmla="*/ 892103 h 6505980"/>
              <a:gd name="connsiteX48" fmla="*/ 2576278 w 3592824"/>
              <a:gd name="connsiteY48" fmla="*/ 1039803 h 6505980"/>
              <a:gd name="connsiteX49" fmla="*/ 2451696 w 3592824"/>
              <a:gd name="connsiteY49" fmla="*/ 1220120 h 6505980"/>
              <a:gd name="connsiteX50" fmla="*/ 2333617 w 3592824"/>
              <a:gd name="connsiteY50" fmla="*/ 1482858 h 6505980"/>
              <a:gd name="connsiteX51" fmla="*/ 2239019 w 3592824"/>
              <a:gd name="connsiteY51" fmla="*/ 1750687 h 6505980"/>
              <a:gd name="connsiteX52" fmla="*/ 1708453 w 3592824"/>
              <a:gd name="connsiteY52" fmla="*/ 2932299 h 6505980"/>
              <a:gd name="connsiteX53" fmla="*/ 1722817 w 3592824"/>
              <a:gd name="connsiteY53" fmla="*/ 3822513 h 6505980"/>
              <a:gd name="connsiteX54" fmla="*/ 1536952 w 3592824"/>
              <a:gd name="connsiteY54" fmla="*/ 3772714 h 6505980"/>
              <a:gd name="connsiteX55" fmla="*/ 1541206 w 3592824"/>
              <a:gd name="connsiteY55" fmla="*/ 4042551 h 6505980"/>
              <a:gd name="connsiteX56" fmla="*/ 1736905 w 3592824"/>
              <a:gd name="connsiteY56" fmla="*/ 4202721 h 6505980"/>
              <a:gd name="connsiteX57" fmla="*/ 1910038 w 3592824"/>
              <a:gd name="connsiteY57" fmla="*/ 4375859 h 6505980"/>
              <a:gd name="connsiteX58" fmla="*/ 2049967 w 3592824"/>
              <a:gd name="connsiteY58" fmla="*/ 4551312 h 6505980"/>
              <a:gd name="connsiteX59" fmla="*/ 2161751 w 3592824"/>
              <a:gd name="connsiteY59" fmla="*/ 4736795 h 6505980"/>
              <a:gd name="connsiteX60" fmla="*/ 2245901 w 3592824"/>
              <a:gd name="connsiteY60" fmla="*/ 4927533 h 6505980"/>
              <a:gd name="connsiteX61" fmla="*/ 2299319 w 3592824"/>
              <a:gd name="connsiteY61" fmla="*/ 5113852 h 6505980"/>
              <a:gd name="connsiteX62" fmla="*/ 2323619 w 3592824"/>
              <a:gd name="connsiteY62" fmla="*/ 5302637 h 6505980"/>
              <a:gd name="connsiteX63" fmla="*/ 2316528 w 3592824"/>
              <a:gd name="connsiteY63" fmla="*/ 5487662 h 6505980"/>
              <a:gd name="connsiteX64" fmla="*/ 2281292 w 3592824"/>
              <a:gd name="connsiteY64" fmla="*/ 5660347 h 6505980"/>
              <a:gd name="connsiteX65" fmla="*/ 2254472 w 3592824"/>
              <a:gd name="connsiteY65" fmla="*/ 5669051 h 6505980"/>
              <a:gd name="connsiteX66" fmla="*/ 2243469 w 3592824"/>
              <a:gd name="connsiteY66" fmla="*/ 5622519 h 6505980"/>
              <a:gd name="connsiteX67" fmla="*/ 2276202 w 3592824"/>
              <a:gd name="connsiteY67" fmla="*/ 5518399 h 6505980"/>
              <a:gd name="connsiteX68" fmla="*/ 2277887 w 3592824"/>
              <a:gd name="connsiteY68" fmla="*/ 5401645 h 6505980"/>
              <a:gd name="connsiteX69" fmla="*/ 2265586 w 3592824"/>
              <a:gd name="connsiteY69" fmla="*/ 5272239 h 6505980"/>
              <a:gd name="connsiteX70" fmla="*/ 2226278 w 3592824"/>
              <a:gd name="connsiteY70" fmla="*/ 5142134 h 6505980"/>
              <a:gd name="connsiteX71" fmla="*/ 2167610 w 3592824"/>
              <a:gd name="connsiteY71" fmla="*/ 5005824 h 6505980"/>
              <a:gd name="connsiteX72" fmla="*/ 2094934 w 3592824"/>
              <a:gd name="connsiteY72" fmla="*/ 4873928 h 6505980"/>
              <a:gd name="connsiteX73" fmla="*/ 2004022 w 3592824"/>
              <a:gd name="connsiteY73" fmla="*/ 4747491 h 6505980"/>
              <a:gd name="connsiteX74" fmla="*/ 1897003 w 3592824"/>
              <a:gd name="connsiteY74" fmla="*/ 4628630 h 6505980"/>
              <a:gd name="connsiteX75" fmla="*/ 1786353 w 3592824"/>
              <a:gd name="connsiteY75" fmla="*/ 4521927 h 6505980"/>
              <a:gd name="connsiteX76" fmla="*/ 1718256 w 3592824"/>
              <a:gd name="connsiteY76" fmla="*/ 4469625 h 6505980"/>
              <a:gd name="connsiteX77" fmla="*/ 1664984 w 3592824"/>
              <a:gd name="connsiteY77" fmla="*/ 4416354 h 6505980"/>
              <a:gd name="connsiteX78" fmla="*/ 1610735 w 3592824"/>
              <a:gd name="connsiteY78" fmla="*/ 4377899 h 6505980"/>
              <a:gd name="connsiteX79" fmla="*/ 1556121 w 3592824"/>
              <a:gd name="connsiteY79" fmla="*/ 4343019 h 6505980"/>
              <a:gd name="connsiteX80" fmla="*/ 1496586 w 3592824"/>
              <a:gd name="connsiteY80" fmla="*/ 4326909 h 6505980"/>
              <a:gd name="connsiteX81" fmla="*/ 1424825 w 3592824"/>
              <a:gd name="connsiteY81" fmla="*/ 4611755 h 6505980"/>
              <a:gd name="connsiteX82" fmla="*/ 1341569 w 3592824"/>
              <a:gd name="connsiteY82" fmla="*/ 4877209 h 6505980"/>
              <a:gd name="connsiteX83" fmla="*/ 1246153 w 3592824"/>
              <a:gd name="connsiteY83" fmla="*/ 5146295 h 6505980"/>
              <a:gd name="connsiteX84" fmla="*/ 1133098 w 3592824"/>
              <a:gd name="connsiteY84" fmla="*/ 5409585 h 6505980"/>
              <a:gd name="connsiteX85" fmla="*/ 1002651 w 3592824"/>
              <a:gd name="connsiteY85" fmla="*/ 5687069 h 6505980"/>
              <a:gd name="connsiteX86" fmla="*/ 851621 w 3592824"/>
              <a:gd name="connsiteY86" fmla="*/ 5975542 h 6505980"/>
              <a:gd name="connsiteX87" fmla="*/ 819067 w 3592824"/>
              <a:gd name="connsiteY87" fmla="*/ 6021945 h 6505980"/>
              <a:gd name="connsiteX88" fmla="*/ 782039 w 3592824"/>
              <a:gd name="connsiteY88" fmla="*/ 6094137 h 6505980"/>
              <a:gd name="connsiteX89" fmla="*/ 732689 w 3592824"/>
              <a:gd name="connsiteY89" fmla="*/ 6165853 h 6505980"/>
              <a:gd name="connsiteX90" fmla="*/ 686953 w 3592824"/>
              <a:gd name="connsiteY90" fmla="*/ 6242495 h 6505980"/>
              <a:gd name="connsiteX91" fmla="*/ 633819 w 3592824"/>
              <a:gd name="connsiteY91" fmla="*/ 6322262 h 6505980"/>
              <a:gd name="connsiteX92" fmla="*/ 576894 w 3592824"/>
              <a:gd name="connsiteY92" fmla="*/ 6387714 h 6505980"/>
              <a:gd name="connsiteX93" fmla="*/ 520310 w 3592824"/>
              <a:gd name="connsiteY93" fmla="*/ 6444298 h 6505980"/>
              <a:gd name="connsiteX94" fmla="*/ 461122 w 3592824"/>
              <a:gd name="connsiteY94" fmla="*/ 6486433 h 6505980"/>
              <a:gd name="connsiteX95" fmla="*/ 409611 w 3592824"/>
              <a:gd name="connsiteY95" fmla="*/ 6505980 h 6505980"/>
              <a:gd name="connsiteX96" fmla="*/ 397795 w 3592824"/>
              <a:gd name="connsiteY96" fmla="*/ 6478382 h 6505980"/>
              <a:gd name="connsiteX97" fmla="*/ 580228 w 3592824"/>
              <a:gd name="connsiteY97" fmla="*/ 6260780 h 6505980"/>
              <a:gd name="connsiteX98" fmla="*/ 740291 w 3592824"/>
              <a:gd name="connsiteY98" fmla="*/ 6020812 h 6505980"/>
              <a:gd name="connsiteX99" fmla="*/ 876161 w 3592824"/>
              <a:gd name="connsiteY99" fmla="*/ 5764542 h 6505980"/>
              <a:gd name="connsiteX100" fmla="*/ 983460 w 3592824"/>
              <a:gd name="connsiteY100" fmla="*/ 5511282 h 6505980"/>
              <a:gd name="connsiteX101" fmla="*/ 1071980 w 3592824"/>
              <a:gd name="connsiteY101" fmla="*/ 5262934 h 6505980"/>
              <a:gd name="connsiteX102" fmla="*/ 1108340 w 3592824"/>
              <a:gd name="connsiteY102" fmla="*/ 5079541 h 6505980"/>
              <a:gd name="connsiteX103" fmla="*/ 1121344 w 3592824"/>
              <a:gd name="connsiteY103" fmla="*/ 5084649 h 6505980"/>
              <a:gd name="connsiteX104" fmla="*/ 1125291 w 3592824"/>
              <a:gd name="connsiteY104" fmla="*/ 5080701 h 6505980"/>
              <a:gd name="connsiteX105" fmla="*/ 1124442 w 3592824"/>
              <a:gd name="connsiteY105" fmla="*/ 5071961 h 6505980"/>
              <a:gd name="connsiteX106" fmla="*/ 1122157 w 3592824"/>
              <a:gd name="connsiteY106" fmla="*/ 5065724 h 6505980"/>
              <a:gd name="connsiteX107" fmla="*/ 1117049 w 3592824"/>
              <a:gd name="connsiteY107" fmla="*/ 5052716 h 6505980"/>
              <a:gd name="connsiteX108" fmla="*/ 1122811 w 3592824"/>
              <a:gd name="connsiteY108" fmla="*/ 5042696 h 6505980"/>
              <a:gd name="connsiteX109" fmla="*/ 1122495 w 3592824"/>
              <a:gd name="connsiteY109" fmla="*/ 5034485 h 6505980"/>
              <a:gd name="connsiteX110" fmla="*/ 1124158 w 3592824"/>
              <a:gd name="connsiteY110" fmla="*/ 5024300 h 6505980"/>
              <a:gd name="connsiteX111" fmla="*/ 1120205 w 3592824"/>
              <a:gd name="connsiteY111" fmla="*/ 5028252 h 6505980"/>
              <a:gd name="connsiteX112" fmla="*/ 1122495 w 3592824"/>
              <a:gd name="connsiteY112" fmla="*/ 5034485 h 6505980"/>
              <a:gd name="connsiteX113" fmla="*/ 1108340 w 3592824"/>
              <a:gd name="connsiteY113" fmla="*/ 5079541 h 6505980"/>
              <a:gd name="connsiteX114" fmla="*/ 1019535 w 3592824"/>
              <a:gd name="connsiteY114" fmla="*/ 5061794 h 6505980"/>
              <a:gd name="connsiteX115" fmla="*/ 907867 w 3592824"/>
              <a:gd name="connsiteY115" fmla="*/ 5071187 h 6505980"/>
              <a:gd name="connsiteX116" fmla="*/ 788983 w 3592824"/>
              <a:gd name="connsiteY116" fmla="*/ 5093104 h 6505980"/>
              <a:gd name="connsiteX117" fmla="*/ 658043 w 3592824"/>
              <a:gd name="connsiteY117" fmla="*/ 5134555 h 6505980"/>
              <a:gd name="connsiteX118" fmla="*/ 522026 w 3592824"/>
              <a:gd name="connsiteY118" fmla="*/ 5190653 h 6505980"/>
              <a:gd name="connsiteX119" fmla="*/ 384200 w 3592824"/>
              <a:gd name="connsiteY119" fmla="*/ 5252843 h 6505980"/>
              <a:gd name="connsiteX120" fmla="*/ 249344 w 3592824"/>
              <a:gd name="connsiteY120" fmla="*/ 5325897 h 6505980"/>
              <a:gd name="connsiteX121" fmla="*/ 120569 w 3592824"/>
              <a:gd name="connsiteY121" fmla="*/ 5397133 h 6505980"/>
              <a:gd name="connsiteX122" fmla="*/ 0 w 3592824"/>
              <a:gd name="connsiteY122" fmla="*/ 5468693 h 6505980"/>
              <a:gd name="connsiteX123" fmla="*/ 124698 w 3592824"/>
              <a:gd name="connsiteY123" fmla="*/ 5335477 h 6505980"/>
              <a:gd name="connsiteX124" fmla="*/ 246734 w 3592824"/>
              <a:gd name="connsiteY124" fmla="*/ 5221959 h 6505980"/>
              <a:gd name="connsiteX125" fmla="*/ 376856 w 3592824"/>
              <a:gd name="connsiteY125" fmla="*/ 5132327 h 6505980"/>
              <a:gd name="connsiteX126" fmla="*/ 515500 w 3592824"/>
              <a:gd name="connsiteY126" fmla="*/ 5051213 h 6505980"/>
              <a:gd name="connsiteX127" fmla="*/ 659408 w 3592824"/>
              <a:gd name="connsiteY127" fmla="*/ 4987219 h 6505980"/>
              <a:gd name="connsiteX128" fmla="*/ 820898 w 3592824"/>
              <a:gd name="connsiteY128" fmla="*/ 4940794 h 6505980"/>
              <a:gd name="connsiteX129" fmla="*/ 1181074 w 3592824"/>
              <a:gd name="connsiteY129" fmla="*/ 4846988 h 6505980"/>
              <a:gd name="connsiteX130" fmla="*/ 1226539 w 3592824"/>
              <a:gd name="connsiteY130" fmla="*/ 4526635 h 6505980"/>
              <a:gd name="connsiteX131" fmla="*/ 1248314 w 3592824"/>
              <a:gd name="connsiteY131" fmla="*/ 4207589 h 6505980"/>
              <a:gd name="connsiteX132" fmla="*/ 1246367 w 3592824"/>
              <a:gd name="connsiteY132" fmla="*/ 3884569 h 6505980"/>
              <a:gd name="connsiteX133" fmla="*/ 1267627 w 3592824"/>
              <a:gd name="connsiteY133" fmla="*/ 3672408 h 6505980"/>
              <a:gd name="connsiteX0" fmla="*/ 1457972 w 3592824"/>
              <a:gd name="connsiteY0" fmla="*/ 2766635 h 6505980"/>
              <a:gd name="connsiteX1" fmla="*/ 1914541 w 3592824"/>
              <a:gd name="connsiteY1" fmla="*/ 1815401 h 6505980"/>
              <a:gd name="connsiteX2" fmla="*/ 1759871 w 3592824"/>
              <a:gd name="connsiteY2" fmla="*/ 1626771 h 6505980"/>
              <a:gd name="connsiteX3" fmla="*/ 1630255 w 3592824"/>
              <a:gd name="connsiteY3" fmla="*/ 1432944 h 6505980"/>
              <a:gd name="connsiteX4" fmla="*/ 1533657 w 3592824"/>
              <a:gd name="connsiteY4" fmla="*/ 1245834 h 6505980"/>
              <a:gd name="connsiteX5" fmla="*/ 1466898 w 3592824"/>
              <a:gd name="connsiteY5" fmla="*/ 1057506 h 6505980"/>
              <a:gd name="connsiteX6" fmla="*/ 1428386 w 3592824"/>
              <a:gd name="connsiteY6" fmla="*/ 871911 h 6505980"/>
              <a:gd name="connsiteX7" fmla="*/ 1418926 w 3592824"/>
              <a:gd name="connsiteY7" fmla="*/ 698165 h 6505980"/>
              <a:gd name="connsiteX8" fmla="*/ 1438518 w 3592824"/>
              <a:gd name="connsiteY8" fmla="*/ 529931 h 6505980"/>
              <a:gd name="connsiteX9" fmla="*/ 1487966 w 3592824"/>
              <a:gd name="connsiteY9" fmla="*/ 373157 h 6505980"/>
              <a:gd name="connsiteX10" fmla="*/ 1562109 w 3592824"/>
              <a:gd name="connsiteY10" fmla="*/ 234344 h 6505980"/>
              <a:gd name="connsiteX11" fmla="*/ 1590347 w 3592824"/>
              <a:gd name="connsiteY11" fmla="*/ 233909 h 6505980"/>
              <a:gd name="connsiteX12" fmla="*/ 1590423 w 3592824"/>
              <a:gd name="connsiteY12" fmla="*/ 276688 h 6505980"/>
              <a:gd name="connsiteX13" fmla="*/ 1534480 w 3592824"/>
              <a:gd name="connsiteY13" fmla="*/ 357380 h 6505980"/>
              <a:gd name="connsiteX14" fmla="*/ 1506010 w 3592824"/>
              <a:gd name="connsiteY14" fmla="*/ 457037 h 6505980"/>
              <a:gd name="connsiteX15" fmla="*/ 1488317 w 3592824"/>
              <a:gd name="connsiteY15" fmla="*/ 571212 h 6505980"/>
              <a:gd name="connsiteX16" fmla="*/ 1496884 w 3592824"/>
              <a:gd name="connsiteY16" fmla="*/ 693061 h 6505980"/>
              <a:gd name="connsiteX17" fmla="*/ 1522975 w 3592824"/>
              <a:gd name="connsiteY17" fmla="*/ 825308 h 6505980"/>
              <a:gd name="connsiteX18" fmla="*/ 1563776 w 3592824"/>
              <a:gd name="connsiteY18" fmla="*/ 957444 h 6505980"/>
              <a:gd name="connsiteX19" fmla="*/ 1623676 w 3592824"/>
              <a:gd name="connsiteY19" fmla="*/ 1089683 h 6505980"/>
              <a:gd name="connsiteX20" fmla="*/ 1701073 w 3592824"/>
              <a:gd name="connsiteY20" fmla="*/ 1219640 h 6505980"/>
              <a:gd name="connsiteX21" fmla="*/ 1784824 w 3592824"/>
              <a:gd name="connsiteY21" fmla="*/ 1340138 h 6505980"/>
              <a:gd name="connsiteX22" fmla="*/ 1839433 w 3592824"/>
              <a:gd name="connsiteY22" fmla="*/ 1402829 h 6505980"/>
              <a:gd name="connsiteX23" fmla="*/ 1879314 w 3592824"/>
              <a:gd name="connsiteY23" fmla="*/ 1462471 h 6505980"/>
              <a:gd name="connsiteX24" fmla="*/ 1923557 w 3592824"/>
              <a:gd name="connsiteY24" fmla="*/ 1509661 h 6505980"/>
              <a:gd name="connsiteX25" fmla="*/ 1968977 w 3592824"/>
              <a:gd name="connsiteY25" fmla="*/ 1553881 h 6505980"/>
              <a:gd name="connsiteX26" fmla="*/ 2023524 w 3592824"/>
              <a:gd name="connsiteY26" fmla="*/ 1583302 h 6505980"/>
              <a:gd name="connsiteX27" fmla="*/ 2159168 w 3592824"/>
              <a:gd name="connsiteY27" fmla="*/ 1357898 h 6505980"/>
              <a:gd name="connsiteX28" fmla="*/ 2301613 w 3592824"/>
              <a:gd name="connsiteY28" fmla="*/ 1152134 h 6505980"/>
              <a:gd name="connsiteX29" fmla="*/ 2456786 w 3592824"/>
              <a:gd name="connsiteY29" fmla="*/ 946442 h 6505980"/>
              <a:gd name="connsiteX30" fmla="*/ 2627883 w 3592824"/>
              <a:gd name="connsiteY30" fmla="*/ 750343 h 6505980"/>
              <a:gd name="connsiteX31" fmla="*/ 2819251 w 3592824"/>
              <a:gd name="connsiteY31" fmla="*/ 546637 h 6505980"/>
              <a:gd name="connsiteX32" fmla="*/ 3033293 w 3592824"/>
              <a:gd name="connsiteY32" fmla="*/ 338904 h 6505980"/>
              <a:gd name="connsiteX33" fmla="*/ 3075801 w 3592824"/>
              <a:gd name="connsiteY33" fmla="*/ 307656 h 6505980"/>
              <a:gd name="connsiteX34" fmla="*/ 3128615 w 3592824"/>
              <a:gd name="connsiteY34" fmla="*/ 255470 h 6505980"/>
              <a:gd name="connsiteX35" fmla="*/ 3193373 w 3592824"/>
              <a:gd name="connsiteY35" fmla="*/ 206920 h 6505980"/>
              <a:gd name="connsiteX36" fmla="*/ 3255727 w 3592824"/>
              <a:gd name="connsiteY36" fmla="*/ 153199 h 6505980"/>
              <a:gd name="connsiteX37" fmla="*/ 3326038 w 3592824"/>
              <a:gd name="connsiteY37" fmla="*/ 98736 h 6505980"/>
              <a:gd name="connsiteX38" fmla="*/ 3396772 w 3592824"/>
              <a:gd name="connsiteY38" fmla="*/ 57544 h 6505980"/>
              <a:gd name="connsiteX39" fmla="*/ 3465132 w 3592824"/>
              <a:gd name="connsiteY39" fmla="*/ 23864 h 6505980"/>
              <a:gd name="connsiteX40" fmla="*/ 3532718 w 3592824"/>
              <a:gd name="connsiteY40" fmla="*/ 3259 h 6505980"/>
              <a:gd name="connsiteX41" fmla="*/ 3587603 w 3592824"/>
              <a:gd name="connsiteY41" fmla="*/ 0 h 6505980"/>
              <a:gd name="connsiteX42" fmla="*/ 3592826 w 3592824"/>
              <a:gd name="connsiteY42" fmla="*/ 26762 h 6505980"/>
              <a:gd name="connsiteX43" fmla="*/ 3364346 w 3592824"/>
              <a:gd name="connsiteY43" fmla="*/ 165500 h 6505980"/>
              <a:gd name="connsiteX44" fmla="*/ 3152616 w 3592824"/>
              <a:gd name="connsiteY44" fmla="*/ 329280 h 6505980"/>
              <a:gd name="connsiteX45" fmla="*/ 2960808 w 3592824"/>
              <a:gd name="connsiteY45" fmla="*/ 513375 h 6505980"/>
              <a:gd name="connsiteX46" fmla="*/ 2797650 w 3592824"/>
              <a:gd name="connsiteY46" fmla="*/ 702384 h 6505980"/>
              <a:gd name="connsiteX47" fmla="*/ 2653992 w 3592824"/>
              <a:gd name="connsiteY47" fmla="*/ 892103 h 6505980"/>
              <a:gd name="connsiteX48" fmla="*/ 2576278 w 3592824"/>
              <a:gd name="connsiteY48" fmla="*/ 1039803 h 6505980"/>
              <a:gd name="connsiteX49" fmla="*/ 2451696 w 3592824"/>
              <a:gd name="connsiteY49" fmla="*/ 1220120 h 6505980"/>
              <a:gd name="connsiteX50" fmla="*/ 2333617 w 3592824"/>
              <a:gd name="connsiteY50" fmla="*/ 1482858 h 6505980"/>
              <a:gd name="connsiteX51" fmla="*/ 2239019 w 3592824"/>
              <a:gd name="connsiteY51" fmla="*/ 1750687 h 6505980"/>
              <a:gd name="connsiteX52" fmla="*/ 1708453 w 3592824"/>
              <a:gd name="connsiteY52" fmla="*/ 2932299 h 6505980"/>
              <a:gd name="connsiteX53" fmla="*/ 1536952 w 3592824"/>
              <a:gd name="connsiteY53" fmla="*/ 3772714 h 6505980"/>
              <a:gd name="connsiteX54" fmla="*/ 1541206 w 3592824"/>
              <a:gd name="connsiteY54" fmla="*/ 4042551 h 6505980"/>
              <a:gd name="connsiteX55" fmla="*/ 1736905 w 3592824"/>
              <a:gd name="connsiteY55" fmla="*/ 4202721 h 6505980"/>
              <a:gd name="connsiteX56" fmla="*/ 1910038 w 3592824"/>
              <a:gd name="connsiteY56" fmla="*/ 4375859 h 6505980"/>
              <a:gd name="connsiteX57" fmla="*/ 2049967 w 3592824"/>
              <a:gd name="connsiteY57" fmla="*/ 4551312 h 6505980"/>
              <a:gd name="connsiteX58" fmla="*/ 2161751 w 3592824"/>
              <a:gd name="connsiteY58" fmla="*/ 4736795 h 6505980"/>
              <a:gd name="connsiteX59" fmla="*/ 2245901 w 3592824"/>
              <a:gd name="connsiteY59" fmla="*/ 4927533 h 6505980"/>
              <a:gd name="connsiteX60" fmla="*/ 2299319 w 3592824"/>
              <a:gd name="connsiteY60" fmla="*/ 5113852 h 6505980"/>
              <a:gd name="connsiteX61" fmla="*/ 2323619 w 3592824"/>
              <a:gd name="connsiteY61" fmla="*/ 5302637 h 6505980"/>
              <a:gd name="connsiteX62" fmla="*/ 2316528 w 3592824"/>
              <a:gd name="connsiteY62" fmla="*/ 5487662 h 6505980"/>
              <a:gd name="connsiteX63" fmla="*/ 2281292 w 3592824"/>
              <a:gd name="connsiteY63" fmla="*/ 5660347 h 6505980"/>
              <a:gd name="connsiteX64" fmla="*/ 2254472 w 3592824"/>
              <a:gd name="connsiteY64" fmla="*/ 5669051 h 6505980"/>
              <a:gd name="connsiteX65" fmla="*/ 2243469 w 3592824"/>
              <a:gd name="connsiteY65" fmla="*/ 5622519 h 6505980"/>
              <a:gd name="connsiteX66" fmla="*/ 2276202 w 3592824"/>
              <a:gd name="connsiteY66" fmla="*/ 5518399 h 6505980"/>
              <a:gd name="connsiteX67" fmla="*/ 2277887 w 3592824"/>
              <a:gd name="connsiteY67" fmla="*/ 5401645 h 6505980"/>
              <a:gd name="connsiteX68" fmla="*/ 2265586 w 3592824"/>
              <a:gd name="connsiteY68" fmla="*/ 5272239 h 6505980"/>
              <a:gd name="connsiteX69" fmla="*/ 2226278 w 3592824"/>
              <a:gd name="connsiteY69" fmla="*/ 5142134 h 6505980"/>
              <a:gd name="connsiteX70" fmla="*/ 2167610 w 3592824"/>
              <a:gd name="connsiteY70" fmla="*/ 5005824 h 6505980"/>
              <a:gd name="connsiteX71" fmla="*/ 2094934 w 3592824"/>
              <a:gd name="connsiteY71" fmla="*/ 4873928 h 6505980"/>
              <a:gd name="connsiteX72" fmla="*/ 2004022 w 3592824"/>
              <a:gd name="connsiteY72" fmla="*/ 4747491 h 6505980"/>
              <a:gd name="connsiteX73" fmla="*/ 1897003 w 3592824"/>
              <a:gd name="connsiteY73" fmla="*/ 4628630 h 6505980"/>
              <a:gd name="connsiteX74" fmla="*/ 1786353 w 3592824"/>
              <a:gd name="connsiteY74" fmla="*/ 4521927 h 6505980"/>
              <a:gd name="connsiteX75" fmla="*/ 1718256 w 3592824"/>
              <a:gd name="connsiteY75" fmla="*/ 4469625 h 6505980"/>
              <a:gd name="connsiteX76" fmla="*/ 1664984 w 3592824"/>
              <a:gd name="connsiteY76" fmla="*/ 4416354 h 6505980"/>
              <a:gd name="connsiteX77" fmla="*/ 1610735 w 3592824"/>
              <a:gd name="connsiteY77" fmla="*/ 4377899 h 6505980"/>
              <a:gd name="connsiteX78" fmla="*/ 1556121 w 3592824"/>
              <a:gd name="connsiteY78" fmla="*/ 4343019 h 6505980"/>
              <a:gd name="connsiteX79" fmla="*/ 1496586 w 3592824"/>
              <a:gd name="connsiteY79" fmla="*/ 4326909 h 6505980"/>
              <a:gd name="connsiteX80" fmla="*/ 1424825 w 3592824"/>
              <a:gd name="connsiteY80" fmla="*/ 4611755 h 6505980"/>
              <a:gd name="connsiteX81" fmla="*/ 1341569 w 3592824"/>
              <a:gd name="connsiteY81" fmla="*/ 4877209 h 6505980"/>
              <a:gd name="connsiteX82" fmla="*/ 1246153 w 3592824"/>
              <a:gd name="connsiteY82" fmla="*/ 5146295 h 6505980"/>
              <a:gd name="connsiteX83" fmla="*/ 1133098 w 3592824"/>
              <a:gd name="connsiteY83" fmla="*/ 5409585 h 6505980"/>
              <a:gd name="connsiteX84" fmla="*/ 1002651 w 3592824"/>
              <a:gd name="connsiteY84" fmla="*/ 5687069 h 6505980"/>
              <a:gd name="connsiteX85" fmla="*/ 851621 w 3592824"/>
              <a:gd name="connsiteY85" fmla="*/ 5975542 h 6505980"/>
              <a:gd name="connsiteX86" fmla="*/ 819067 w 3592824"/>
              <a:gd name="connsiteY86" fmla="*/ 6021945 h 6505980"/>
              <a:gd name="connsiteX87" fmla="*/ 782039 w 3592824"/>
              <a:gd name="connsiteY87" fmla="*/ 6094137 h 6505980"/>
              <a:gd name="connsiteX88" fmla="*/ 732689 w 3592824"/>
              <a:gd name="connsiteY88" fmla="*/ 6165853 h 6505980"/>
              <a:gd name="connsiteX89" fmla="*/ 686953 w 3592824"/>
              <a:gd name="connsiteY89" fmla="*/ 6242495 h 6505980"/>
              <a:gd name="connsiteX90" fmla="*/ 633819 w 3592824"/>
              <a:gd name="connsiteY90" fmla="*/ 6322262 h 6505980"/>
              <a:gd name="connsiteX91" fmla="*/ 576894 w 3592824"/>
              <a:gd name="connsiteY91" fmla="*/ 6387714 h 6505980"/>
              <a:gd name="connsiteX92" fmla="*/ 520310 w 3592824"/>
              <a:gd name="connsiteY92" fmla="*/ 6444298 h 6505980"/>
              <a:gd name="connsiteX93" fmla="*/ 461122 w 3592824"/>
              <a:gd name="connsiteY93" fmla="*/ 6486433 h 6505980"/>
              <a:gd name="connsiteX94" fmla="*/ 409611 w 3592824"/>
              <a:gd name="connsiteY94" fmla="*/ 6505980 h 6505980"/>
              <a:gd name="connsiteX95" fmla="*/ 397795 w 3592824"/>
              <a:gd name="connsiteY95" fmla="*/ 6478382 h 6505980"/>
              <a:gd name="connsiteX96" fmla="*/ 580228 w 3592824"/>
              <a:gd name="connsiteY96" fmla="*/ 6260780 h 6505980"/>
              <a:gd name="connsiteX97" fmla="*/ 740291 w 3592824"/>
              <a:gd name="connsiteY97" fmla="*/ 6020812 h 6505980"/>
              <a:gd name="connsiteX98" fmla="*/ 876161 w 3592824"/>
              <a:gd name="connsiteY98" fmla="*/ 5764542 h 6505980"/>
              <a:gd name="connsiteX99" fmla="*/ 983460 w 3592824"/>
              <a:gd name="connsiteY99" fmla="*/ 5511282 h 6505980"/>
              <a:gd name="connsiteX100" fmla="*/ 1071980 w 3592824"/>
              <a:gd name="connsiteY100" fmla="*/ 5262934 h 6505980"/>
              <a:gd name="connsiteX101" fmla="*/ 1108340 w 3592824"/>
              <a:gd name="connsiteY101" fmla="*/ 5079541 h 6505980"/>
              <a:gd name="connsiteX102" fmla="*/ 1121344 w 3592824"/>
              <a:gd name="connsiteY102" fmla="*/ 5084649 h 6505980"/>
              <a:gd name="connsiteX103" fmla="*/ 1125291 w 3592824"/>
              <a:gd name="connsiteY103" fmla="*/ 5080701 h 6505980"/>
              <a:gd name="connsiteX104" fmla="*/ 1124442 w 3592824"/>
              <a:gd name="connsiteY104" fmla="*/ 5071961 h 6505980"/>
              <a:gd name="connsiteX105" fmla="*/ 1122157 w 3592824"/>
              <a:gd name="connsiteY105" fmla="*/ 5065724 h 6505980"/>
              <a:gd name="connsiteX106" fmla="*/ 1117049 w 3592824"/>
              <a:gd name="connsiteY106" fmla="*/ 5052716 h 6505980"/>
              <a:gd name="connsiteX107" fmla="*/ 1122811 w 3592824"/>
              <a:gd name="connsiteY107" fmla="*/ 5042696 h 6505980"/>
              <a:gd name="connsiteX108" fmla="*/ 1122495 w 3592824"/>
              <a:gd name="connsiteY108" fmla="*/ 5034485 h 6505980"/>
              <a:gd name="connsiteX109" fmla="*/ 1124158 w 3592824"/>
              <a:gd name="connsiteY109" fmla="*/ 5024300 h 6505980"/>
              <a:gd name="connsiteX110" fmla="*/ 1120205 w 3592824"/>
              <a:gd name="connsiteY110" fmla="*/ 5028252 h 6505980"/>
              <a:gd name="connsiteX111" fmla="*/ 1122495 w 3592824"/>
              <a:gd name="connsiteY111" fmla="*/ 5034485 h 6505980"/>
              <a:gd name="connsiteX112" fmla="*/ 1108340 w 3592824"/>
              <a:gd name="connsiteY112" fmla="*/ 5079541 h 6505980"/>
              <a:gd name="connsiteX113" fmla="*/ 1019535 w 3592824"/>
              <a:gd name="connsiteY113" fmla="*/ 5061794 h 6505980"/>
              <a:gd name="connsiteX114" fmla="*/ 907867 w 3592824"/>
              <a:gd name="connsiteY114" fmla="*/ 5071187 h 6505980"/>
              <a:gd name="connsiteX115" fmla="*/ 788983 w 3592824"/>
              <a:gd name="connsiteY115" fmla="*/ 5093104 h 6505980"/>
              <a:gd name="connsiteX116" fmla="*/ 658043 w 3592824"/>
              <a:gd name="connsiteY116" fmla="*/ 5134555 h 6505980"/>
              <a:gd name="connsiteX117" fmla="*/ 522026 w 3592824"/>
              <a:gd name="connsiteY117" fmla="*/ 5190653 h 6505980"/>
              <a:gd name="connsiteX118" fmla="*/ 384200 w 3592824"/>
              <a:gd name="connsiteY118" fmla="*/ 5252843 h 6505980"/>
              <a:gd name="connsiteX119" fmla="*/ 249344 w 3592824"/>
              <a:gd name="connsiteY119" fmla="*/ 5325897 h 6505980"/>
              <a:gd name="connsiteX120" fmla="*/ 120569 w 3592824"/>
              <a:gd name="connsiteY120" fmla="*/ 5397133 h 6505980"/>
              <a:gd name="connsiteX121" fmla="*/ 0 w 3592824"/>
              <a:gd name="connsiteY121" fmla="*/ 5468693 h 6505980"/>
              <a:gd name="connsiteX122" fmla="*/ 124698 w 3592824"/>
              <a:gd name="connsiteY122" fmla="*/ 5335477 h 6505980"/>
              <a:gd name="connsiteX123" fmla="*/ 246734 w 3592824"/>
              <a:gd name="connsiteY123" fmla="*/ 5221959 h 6505980"/>
              <a:gd name="connsiteX124" fmla="*/ 376856 w 3592824"/>
              <a:gd name="connsiteY124" fmla="*/ 5132327 h 6505980"/>
              <a:gd name="connsiteX125" fmla="*/ 515500 w 3592824"/>
              <a:gd name="connsiteY125" fmla="*/ 5051213 h 6505980"/>
              <a:gd name="connsiteX126" fmla="*/ 659408 w 3592824"/>
              <a:gd name="connsiteY126" fmla="*/ 4987219 h 6505980"/>
              <a:gd name="connsiteX127" fmla="*/ 820898 w 3592824"/>
              <a:gd name="connsiteY127" fmla="*/ 4940794 h 6505980"/>
              <a:gd name="connsiteX128" fmla="*/ 1181074 w 3592824"/>
              <a:gd name="connsiteY128" fmla="*/ 4846988 h 6505980"/>
              <a:gd name="connsiteX129" fmla="*/ 1226539 w 3592824"/>
              <a:gd name="connsiteY129" fmla="*/ 4526635 h 6505980"/>
              <a:gd name="connsiteX130" fmla="*/ 1248314 w 3592824"/>
              <a:gd name="connsiteY130" fmla="*/ 4207589 h 6505980"/>
              <a:gd name="connsiteX131" fmla="*/ 1246367 w 3592824"/>
              <a:gd name="connsiteY131" fmla="*/ 3884569 h 6505980"/>
              <a:gd name="connsiteX132" fmla="*/ 1267627 w 3592824"/>
              <a:gd name="connsiteY132" fmla="*/ 3672408 h 65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592824" h="6505980">
                <a:moveTo>
                  <a:pt x="1457972" y="2766635"/>
                </a:moveTo>
                <a:lnTo>
                  <a:pt x="1914541" y="1815401"/>
                </a:lnTo>
                <a:lnTo>
                  <a:pt x="1759871" y="1626771"/>
                </a:lnTo>
                <a:lnTo>
                  <a:pt x="1630255" y="1432944"/>
                </a:lnTo>
                <a:lnTo>
                  <a:pt x="1533657" y="1245834"/>
                </a:lnTo>
                <a:lnTo>
                  <a:pt x="1466898" y="1057506"/>
                </a:lnTo>
                <a:lnTo>
                  <a:pt x="1428386" y="871911"/>
                </a:lnTo>
                <a:lnTo>
                  <a:pt x="1418926" y="698165"/>
                </a:lnTo>
                <a:lnTo>
                  <a:pt x="1438518" y="529931"/>
                </a:lnTo>
                <a:lnTo>
                  <a:pt x="1487966" y="373157"/>
                </a:lnTo>
                <a:lnTo>
                  <a:pt x="1562109" y="234344"/>
                </a:lnTo>
                <a:cubicBezTo>
                  <a:pt x="1571654" y="234398"/>
                  <a:pt x="1580803" y="233855"/>
                  <a:pt x="1590347" y="233909"/>
                </a:cubicBezTo>
                <a:cubicBezTo>
                  <a:pt x="1590372" y="248169"/>
                  <a:pt x="1590398" y="262428"/>
                  <a:pt x="1590423" y="276688"/>
                </a:cubicBezTo>
                <a:cubicBezTo>
                  <a:pt x="1571378" y="303518"/>
                  <a:pt x="1553525" y="330551"/>
                  <a:pt x="1534480" y="357380"/>
                </a:cubicBezTo>
                <a:lnTo>
                  <a:pt x="1506010" y="457037"/>
                </a:lnTo>
                <a:cubicBezTo>
                  <a:pt x="1499720" y="495024"/>
                  <a:pt x="1494612" y="533221"/>
                  <a:pt x="1488317" y="571212"/>
                </a:cubicBezTo>
                <a:lnTo>
                  <a:pt x="1496884" y="693061"/>
                </a:lnTo>
                <a:lnTo>
                  <a:pt x="1522975" y="825308"/>
                </a:lnTo>
                <a:lnTo>
                  <a:pt x="1563776" y="957444"/>
                </a:lnTo>
                <a:lnTo>
                  <a:pt x="1623676" y="1089683"/>
                </a:lnTo>
                <a:lnTo>
                  <a:pt x="1701073" y="1219640"/>
                </a:lnTo>
                <a:lnTo>
                  <a:pt x="1784824" y="1340138"/>
                </a:lnTo>
                <a:lnTo>
                  <a:pt x="1839433" y="1402829"/>
                </a:lnTo>
                <a:lnTo>
                  <a:pt x="1879314" y="1462471"/>
                </a:lnTo>
                <a:lnTo>
                  <a:pt x="1923557" y="1509661"/>
                </a:lnTo>
                <a:lnTo>
                  <a:pt x="1968977" y="1553881"/>
                </a:lnTo>
                <a:lnTo>
                  <a:pt x="2023524" y="1583302"/>
                </a:lnTo>
                <a:cubicBezTo>
                  <a:pt x="2068345" y="1508100"/>
                  <a:pt x="2114352" y="1433104"/>
                  <a:pt x="2159168" y="1357898"/>
                </a:cubicBezTo>
                <a:lnTo>
                  <a:pt x="2301613" y="1152134"/>
                </a:lnTo>
                <a:lnTo>
                  <a:pt x="2456786" y="946442"/>
                </a:lnTo>
                <a:lnTo>
                  <a:pt x="2627883" y="750343"/>
                </a:lnTo>
                <a:lnTo>
                  <a:pt x="2819251" y="546637"/>
                </a:lnTo>
                <a:lnTo>
                  <a:pt x="3033293" y="338904"/>
                </a:lnTo>
                <a:cubicBezTo>
                  <a:pt x="3047599" y="328693"/>
                  <a:pt x="3061500" y="317872"/>
                  <a:pt x="3075801" y="307656"/>
                </a:cubicBezTo>
                <a:lnTo>
                  <a:pt x="3128615" y="255470"/>
                </a:lnTo>
                <a:lnTo>
                  <a:pt x="3193373" y="206920"/>
                </a:lnTo>
                <a:cubicBezTo>
                  <a:pt x="3214019" y="188813"/>
                  <a:pt x="3235073" y="171302"/>
                  <a:pt x="3255727" y="153199"/>
                </a:cubicBezTo>
                <a:cubicBezTo>
                  <a:pt x="3279560" y="135115"/>
                  <a:pt x="3302201" y="116825"/>
                  <a:pt x="3326038" y="98736"/>
                </a:cubicBezTo>
                <a:cubicBezTo>
                  <a:pt x="3349484" y="84808"/>
                  <a:pt x="3373330" y="71476"/>
                  <a:pt x="3396772" y="57544"/>
                </a:cubicBezTo>
                <a:lnTo>
                  <a:pt x="3465132" y="23864"/>
                </a:lnTo>
                <a:cubicBezTo>
                  <a:pt x="3487795" y="16667"/>
                  <a:pt x="3510059" y="10452"/>
                  <a:pt x="3532718" y="3259"/>
                </a:cubicBezTo>
                <a:lnTo>
                  <a:pt x="3587603" y="0"/>
                </a:lnTo>
                <a:lnTo>
                  <a:pt x="3592826" y="26762"/>
                </a:lnTo>
                <a:lnTo>
                  <a:pt x="3364346" y="165500"/>
                </a:lnTo>
                <a:lnTo>
                  <a:pt x="3152616" y="329280"/>
                </a:lnTo>
                <a:lnTo>
                  <a:pt x="2960808" y="513375"/>
                </a:lnTo>
                <a:lnTo>
                  <a:pt x="2797650" y="702384"/>
                </a:lnTo>
                <a:lnTo>
                  <a:pt x="2653992" y="892103"/>
                </a:lnTo>
                <a:lnTo>
                  <a:pt x="2576278" y="1039803"/>
                </a:lnTo>
                <a:cubicBezTo>
                  <a:pt x="2542562" y="1094473"/>
                  <a:pt x="2492139" y="1146278"/>
                  <a:pt x="2451696" y="1220120"/>
                </a:cubicBezTo>
                <a:lnTo>
                  <a:pt x="2333617" y="1482858"/>
                </a:lnTo>
                <a:lnTo>
                  <a:pt x="2239019" y="1750687"/>
                </a:lnTo>
                <a:cubicBezTo>
                  <a:pt x="2062164" y="2144558"/>
                  <a:pt x="1825464" y="2595295"/>
                  <a:pt x="1708453" y="2932299"/>
                </a:cubicBezTo>
                <a:cubicBezTo>
                  <a:pt x="1591442" y="3269303"/>
                  <a:pt x="1564826" y="3587672"/>
                  <a:pt x="1536952" y="3772714"/>
                </a:cubicBezTo>
                <a:lnTo>
                  <a:pt x="1541206" y="4042551"/>
                </a:lnTo>
                <a:lnTo>
                  <a:pt x="1736905" y="4202721"/>
                </a:lnTo>
                <a:lnTo>
                  <a:pt x="1910038" y="4375859"/>
                </a:lnTo>
                <a:lnTo>
                  <a:pt x="2049967" y="4551312"/>
                </a:lnTo>
                <a:lnTo>
                  <a:pt x="2161751" y="4736795"/>
                </a:lnTo>
                <a:lnTo>
                  <a:pt x="2245901" y="4927533"/>
                </a:lnTo>
                <a:lnTo>
                  <a:pt x="2299319" y="5113852"/>
                </a:lnTo>
                <a:lnTo>
                  <a:pt x="2323619" y="5302637"/>
                </a:lnTo>
                <a:lnTo>
                  <a:pt x="2316528" y="5487662"/>
                </a:lnTo>
                <a:lnTo>
                  <a:pt x="2281292" y="5660347"/>
                </a:lnTo>
                <a:cubicBezTo>
                  <a:pt x="2272174" y="5663067"/>
                  <a:pt x="2263590" y="5666330"/>
                  <a:pt x="2254472" y="5669051"/>
                </a:cubicBezTo>
                <a:lnTo>
                  <a:pt x="2243469" y="5622519"/>
                </a:lnTo>
                <a:cubicBezTo>
                  <a:pt x="2254774" y="5587772"/>
                  <a:pt x="2264897" y="5553146"/>
                  <a:pt x="2276202" y="5518399"/>
                </a:cubicBezTo>
                <a:cubicBezTo>
                  <a:pt x="2276767" y="5479478"/>
                  <a:pt x="2277322" y="5440566"/>
                  <a:pt x="2277887" y="5401645"/>
                </a:cubicBezTo>
                <a:cubicBezTo>
                  <a:pt x="2274179" y="5358469"/>
                  <a:pt x="2269289" y="5315419"/>
                  <a:pt x="2265586" y="5272239"/>
                </a:cubicBezTo>
                <a:lnTo>
                  <a:pt x="2226278" y="5142134"/>
                </a:lnTo>
                <a:lnTo>
                  <a:pt x="2167610" y="5005824"/>
                </a:lnTo>
                <a:lnTo>
                  <a:pt x="2094934" y="4873928"/>
                </a:lnTo>
                <a:lnTo>
                  <a:pt x="2004022" y="4747491"/>
                </a:lnTo>
                <a:lnTo>
                  <a:pt x="1897003" y="4628630"/>
                </a:lnTo>
                <a:lnTo>
                  <a:pt x="1786353" y="4521927"/>
                </a:lnTo>
                <a:lnTo>
                  <a:pt x="1718256" y="4469625"/>
                </a:lnTo>
                <a:lnTo>
                  <a:pt x="1664984" y="4416354"/>
                </a:lnTo>
                <a:lnTo>
                  <a:pt x="1610735" y="4377899"/>
                </a:lnTo>
                <a:lnTo>
                  <a:pt x="1556121" y="4343019"/>
                </a:lnTo>
                <a:lnTo>
                  <a:pt x="1496586" y="4326909"/>
                </a:lnTo>
                <a:cubicBezTo>
                  <a:pt x="1473064" y="4421813"/>
                  <a:pt x="1448351" y="4516846"/>
                  <a:pt x="1424825" y="4611755"/>
                </a:cubicBezTo>
                <a:lnTo>
                  <a:pt x="1341569" y="4877209"/>
                </a:lnTo>
                <a:lnTo>
                  <a:pt x="1246153" y="5146295"/>
                </a:lnTo>
                <a:lnTo>
                  <a:pt x="1133098" y="5409585"/>
                </a:lnTo>
                <a:lnTo>
                  <a:pt x="1002651" y="5687069"/>
                </a:lnTo>
                <a:lnTo>
                  <a:pt x="851621" y="5975542"/>
                </a:lnTo>
                <a:cubicBezTo>
                  <a:pt x="840588" y="5990831"/>
                  <a:pt x="830096" y="6006657"/>
                  <a:pt x="819067" y="6021945"/>
                </a:cubicBezTo>
                <a:cubicBezTo>
                  <a:pt x="806503" y="6046227"/>
                  <a:pt x="794598" y="6069851"/>
                  <a:pt x="782039" y="6094137"/>
                </a:cubicBezTo>
                <a:lnTo>
                  <a:pt x="732689" y="6165853"/>
                </a:lnTo>
                <a:cubicBezTo>
                  <a:pt x="717623" y="6191575"/>
                  <a:pt x="702023" y="6216768"/>
                  <a:pt x="686953" y="6242495"/>
                </a:cubicBezTo>
                <a:cubicBezTo>
                  <a:pt x="668846" y="6269124"/>
                  <a:pt x="651926" y="6295629"/>
                  <a:pt x="633819" y="6322262"/>
                </a:cubicBezTo>
                <a:cubicBezTo>
                  <a:pt x="615023" y="6344259"/>
                  <a:pt x="595690" y="6365722"/>
                  <a:pt x="576894" y="6387714"/>
                </a:cubicBezTo>
                <a:lnTo>
                  <a:pt x="520310" y="6444298"/>
                </a:lnTo>
                <a:cubicBezTo>
                  <a:pt x="500536" y="6458741"/>
                  <a:pt x="480896" y="6471998"/>
                  <a:pt x="461122" y="6486433"/>
                </a:cubicBezTo>
                <a:lnTo>
                  <a:pt x="409611" y="6505980"/>
                </a:lnTo>
                <a:lnTo>
                  <a:pt x="397795" y="6478382"/>
                </a:lnTo>
                <a:lnTo>
                  <a:pt x="580228" y="6260780"/>
                </a:lnTo>
                <a:lnTo>
                  <a:pt x="740291" y="6020812"/>
                </a:lnTo>
                <a:cubicBezTo>
                  <a:pt x="785187" y="5935426"/>
                  <a:pt x="831274" y="5849924"/>
                  <a:pt x="876161" y="5764542"/>
                </a:cubicBezTo>
                <a:cubicBezTo>
                  <a:pt x="911530" y="5680165"/>
                  <a:pt x="948091" y="5595659"/>
                  <a:pt x="983460" y="5511282"/>
                </a:cubicBezTo>
                <a:lnTo>
                  <a:pt x="1071980" y="5262934"/>
                </a:lnTo>
                <a:lnTo>
                  <a:pt x="1108340" y="5079541"/>
                </a:lnTo>
                <a:cubicBezTo>
                  <a:pt x="1112853" y="5081421"/>
                  <a:pt x="1116831" y="5082768"/>
                  <a:pt x="1121344" y="5084649"/>
                </a:cubicBezTo>
                <a:lnTo>
                  <a:pt x="1125291" y="5080701"/>
                </a:lnTo>
                <a:cubicBezTo>
                  <a:pt x="1125011" y="5077789"/>
                  <a:pt x="1124722" y="5074873"/>
                  <a:pt x="1124442" y="5071961"/>
                </a:cubicBezTo>
                <a:cubicBezTo>
                  <a:pt x="1123504" y="5069702"/>
                  <a:pt x="1123095" y="5067982"/>
                  <a:pt x="1122157" y="5065724"/>
                </a:cubicBezTo>
                <a:cubicBezTo>
                  <a:pt x="1120272" y="5061211"/>
                  <a:pt x="1118930" y="5057233"/>
                  <a:pt x="1117049" y="5052716"/>
                </a:cubicBezTo>
                <a:cubicBezTo>
                  <a:pt x="1119147" y="5049555"/>
                  <a:pt x="1120712" y="5045861"/>
                  <a:pt x="1122811" y="5042696"/>
                </a:cubicBezTo>
                <a:cubicBezTo>
                  <a:pt x="1122706" y="5039959"/>
                  <a:pt x="1122600" y="5037222"/>
                  <a:pt x="1122495" y="5034485"/>
                </a:cubicBezTo>
                <a:cubicBezTo>
                  <a:pt x="1122868" y="5030910"/>
                  <a:pt x="1123784" y="5027874"/>
                  <a:pt x="1124158" y="5024300"/>
                </a:cubicBezTo>
                <a:lnTo>
                  <a:pt x="1120205" y="5028252"/>
                </a:lnTo>
                <a:lnTo>
                  <a:pt x="1122495" y="5034485"/>
                </a:lnTo>
                <a:cubicBezTo>
                  <a:pt x="1117956" y="5049680"/>
                  <a:pt x="1112884" y="5064346"/>
                  <a:pt x="1108340" y="5079541"/>
                </a:cubicBezTo>
                <a:lnTo>
                  <a:pt x="1019535" y="5061794"/>
                </a:lnTo>
                <a:lnTo>
                  <a:pt x="907867" y="5071187"/>
                </a:lnTo>
                <a:lnTo>
                  <a:pt x="788983" y="5093104"/>
                </a:lnTo>
                <a:lnTo>
                  <a:pt x="658043" y="5134555"/>
                </a:lnTo>
                <a:lnTo>
                  <a:pt x="522026" y="5190653"/>
                </a:lnTo>
                <a:lnTo>
                  <a:pt x="384200" y="5252843"/>
                </a:lnTo>
                <a:lnTo>
                  <a:pt x="249344" y="5325897"/>
                </a:lnTo>
                <a:lnTo>
                  <a:pt x="120569" y="5397133"/>
                </a:lnTo>
                <a:lnTo>
                  <a:pt x="0" y="5468693"/>
                </a:lnTo>
                <a:lnTo>
                  <a:pt x="124698" y="5335477"/>
                </a:lnTo>
                <a:lnTo>
                  <a:pt x="246734" y="5221959"/>
                </a:lnTo>
                <a:lnTo>
                  <a:pt x="376856" y="5132327"/>
                </a:lnTo>
                <a:lnTo>
                  <a:pt x="515500" y="5051213"/>
                </a:lnTo>
                <a:lnTo>
                  <a:pt x="659408" y="4987219"/>
                </a:lnTo>
                <a:lnTo>
                  <a:pt x="820898" y="4940794"/>
                </a:lnTo>
                <a:lnTo>
                  <a:pt x="1181074" y="4846988"/>
                </a:lnTo>
                <a:lnTo>
                  <a:pt x="1226539" y="4526635"/>
                </a:lnTo>
                <a:lnTo>
                  <a:pt x="1248314" y="4207589"/>
                </a:lnTo>
                <a:cubicBezTo>
                  <a:pt x="1247665" y="4099917"/>
                  <a:pt x="1247020" y="3992241"/>
                  <a:pt x="1246367" y="3884569"/>
                </a:cubicBezTo>
                <a:lnTo>
                  <a:pt x="1267627" y="3672408"/>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0" name="그룹 179">
            <a:extLst>
              <a:ext uri="{FF2B5EF4-FFF2-40B4-BE49-F238E27FC236}">
                <a16:creationId xmlns:a16="http://schemas.microsoft.com/office/drawing/2014/main" id="{06463192-3801-44FC-AFA1-2CA72CBD5CC6}"/>
              </a:ext>
            </a:extLst>
          </p:cNvPr>
          <p:cNvGrpSpPr/>
          <p:nvPr/>
        </p:nvGrpSpPr>
        <p:grpSpPr>
          <a:xfrm>
            <a:off x="4397619" y="5399566"/>
            <a:ext cx="706282" cy="462428"/>
            <a:chOff x="4397619" y="5399566"/>
            <a:chExt cx="706282" cy="462428"/>
          </a:xfrm>
        </p:grpSpPr>
        <p:grpSp>
          <p:nvGrpSpPr>
            <p:cNvPr id="69" name="그룹 68">
              <a:extLst>
                <a:ext uri="{FF2B5EF4-FFF2-40B4-BE49-F238E27FC236}">
                  <a16:creationId xmlns:a16="http://schemas.microsoft.com/office/drawing/2014/main" id="{E88ABEA7-B33B-4FE6-ADDB-8D80294E2F12}"/>
                </a:ext>
              </a:extLst>
            </p:cNvPr>
            <p:cNvGrpSpPr/>
            <p:nvPr/>
          </p:nvGrpSpPr>
          <p:grpSpPr>
            <a:xfrm>
              <a:off x="4397619" y="5538139"/>
              <a:ext cx="323855" cy="323855"/>
              <a:chOff x="2460435" y="1380960"/>
              <a:chExt cx="914400" cy="914400"/>
            </a:xfrm>
          </p:grpSpPr>
          <p:sp>
            <p:nvSpPr>
              <p:cNvPr id="70" name="타원 69">
                <a:extLst>
                  <a:ext uri="{FF2B5EF4-FFF2-40B4-BE49-F238E27FC236}">
                    <a16:creationId xmlns:a16="http://schemas.microsoft.com/office/drawing/2014/main" id="{D809F7A7-D9E8-4CCA-A8B5-39DB88A29A12}"/>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6292BABA-6EA2-4057-8552-81142B208A61}"/>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Block Arc 11">
                <a:extLst>
                  <a:ext uri="{FF2B5EF4-FFF2-40B4-BE49-F238E27FC236}">
                    <a16:creationId xmlns:a16="http://schemas.microsoft.com/office/drawing/2014/main" id="{ADB75F6A-0589-479A-84E8-451C0B7DD8AF}"/>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73" name="그룹 72">
              <a:extLst>
                <a:ext uri="{FF2B5EF4-FFF2-40B4-BE49-F238E27FC236}">
                  <a16:creationId xmlns:a16="http://schemas.microsoft.com/office/drawing/2014/main" id="{0313D06E-98D0-4824-A1A8-DC72594D82BB}"/>
                </a:ext>
              </a:extLst>
            </p:cNvPr>
            <p:cNvGrpSpPr/>
            <p:nvPr/>
          </p:nvGrpSpPr>
          <p:grpSpPr>
            <a:xfrm>
              <a:off x="4780046" y="5399566"/>
              <a:ext cx="323855" cy="323855"/>
              <a:chOff x="2460435" y="1380960"/>
              <a:chExt cx="914400" cy="914400"/>
            </a:xfrm>
          </p:grpSpPr>
          <p:sp>
            <p:nvSpPr>
              <p:cNvPr id="74" name="타원 73">
                <a:extLst>
                  <a:ext uri="{FF2B5EF4-FFF2-40B4-BE49-F238E27FC236}">
                    <a16:creationId xmlns:a16="http://schemas.microsoft.com/office/drawing/2014/main" id="{102B5C5D-101F-4B35-8C70-B578B639C1D8}"/>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A852944B-9A4D-40EC-A021-1BD8C335917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Block Arc 11">
                <a:extLst>
                  <a:ext uri="{FF2B5EF4-FFF2-40B4-BE49-F238E27FC236}">
                    <a16:creationId xmlns:a16="http://schemas.microsoft.com/office/drawing/2014/main" id="{A9A26E92-8FEC-432F-81C9-BE8CB9BF3F59}"/>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79" name="그룹 178">
            <a:extLst>
              <a:ext uri="{FF2B5EF4-FFF2-40B4-BE49-F238E27FC236}">
                <a16:creationId xmlns:a16="http://schemas.microsoft.com/office/drawing/2014/main" id="{BEF104CE-D222-433E-B2D9-DE702DBD8659}"/>
              </a:ext>
            </a:extLst>
          </p:cNvPr>
          <p:cNvGrpSpPr/>
          <p:nvPr/>
        </p:nvGrpSpPr>
        <p:grpSpPr>
          <a:xfrm>
            <a:off x="6625755" y="4464220"/>
            <a:ext cx="988812" cy="1062189"/>
            <a:chOff x="6625755" y="4464220"/>
            <a:chExt cx="988812" cy="1062189"/>
          </a:xfrm>
        </p:grpSpPr>
        <p:grpSp>
          <p:nvGrpSpPr>
            <p:cNvPr id="77" name="그룹 76">
              <a:extLst>
                <a:ext uri="{FF2B5EF4-FFF2-40B4-BE49-F238E27FC236}">
                  <a16:creationId xmlns:a16="http://schemas.microsoft.com/office/drawing/2014/main" id="{2815D6DE-E696-452B-B930-96709C01999B}"/>
                </a:ext>
              </a:extLst>
            </p:cNvPr>
            <p:cNvGrpSpPr/>
            <p:nvPr/>
          </p:nvGrpSpPr>
          <p:grpSpPr>
            <a:xfrm>
              <a:off x="6625755" y="5075711"/>
              <a:ext cx="323855" cy="323855"/>
              <a:chOff x="2460435" y="1380960"/>
              <a:chExt cx="914400" cy="914400"/>
            </a:xfrm>
          </p:grpSpPr>
          <p:sp>
            <p:nvSpPr>
              <p:cNvPr id="78" name="타원 77">
                <a:extLst>
                  <a:ext uri="{FF2B5EF4-FFF2-40B4-BE49-F238E27FC236}">
                    <a16:creationId xmlns:a16="http://schemas.microsoft.com/office/drawing/2014/main" id="{DCE04744-8F0E-492F-B8BD-50A1560DE942}"/>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A7A30FDD-9D0A-44E8-9E9B-4EC26804D8B8}"/>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Block Arc 11">
                <a:extLst>
                  <a:ext uri="{FF2B5EF4-FFF2-40B4-BE49-F238E27FC236}">
                    <a16:creationId xmlns:a16="http://schemas.microsoft.com/office/drawing/2014/main" id="{0FBA8006-C5A8-49CA-AB60-7F8780F6848B}"/>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1" name="그룹 80">
              <a:extLst>
                <a:ext uri="{FF2B5EF4-FFF2-40B4-BE49-F238E27FC236}">
                  <a16:creationId xmlns:a16="http://schemas.microsoft.com/office/drawing/2014/main" id="{47A90C0C-E383-4205-8AAB-F545EC130342}"/>
                </a:ext>
              </a:extLst>
            </p:cNvPr>
            <p:cNvGrpSpPr/>
            <p:nvPr/>
          </p:nvGrpSpPr>
          <p:grpSpPr>
            <a:xfrm>
              <a:off x="7008182" y="4937138"/>
              <a:ext cx="323855" cy="323855"/>
              <a:chOff x="2460435" y="1380960"/>
              <a:chExt cx="914400" cy="914400"/>
            </a:xfrm>
          </p:grpSpPr>
          <p:sp>
            <p:nvSpPr>
              <p:cNvPr id="82" name="타원 81">
                <a:extLst>
                  <a:ext uri="{FF2B5EF4-FFF2-40B4-BE49-F238E27FC236}">
                    <a16:creationId xmlns:a16="http://schemas.microsoft.com/office/drawing/2014/main" id="{7BC8E4B8-AE4F-4860-885B-60600AED498E}"/>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A528757F-0BB7-463E-8DFD-3827B37E20DE}"/>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Block Arc 11">
                <a:extLst>
                  <a:ext uri="{FF2B5EF4-FFF2-40B4-BE49-F238E27FC236}">
                    <a16:creationId xmlns:a16="http://schemas.microsoft.com/office/drawing/2014/main" id="{F357C3A6-8B1C-4C52-A26F-087A7862104F}"/>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5" name="그룹 84">
              <a:extLst>
                <a:ext uri="{FF2B5EF4-FFF2-40B4-BE49-F238E27FC236}">
                  <a16:creationId xmlns:a16="http://schemas.microsoft.com/office/drawing/2014/main" id="{3C01CE6C-B503-4A2E-ACC7-41F38D1B6E58}"/>
                </a:ext>
              </a:extLst>
            </p:cNvPr>
            <p:cNvGrpSpPr/>
            <p:nvPr/>
          </p:nvGrpSpPr>
          <p:grpSpPr>
            <a:xfrm>
              <a:off x="7209583" y="5202554"/>
              <a:ext cx="323855" cy="323855"/>
              <a:chOff x="2460435" y="1380960"/>
              <a:chExt cx="914400" cy="914400"/>
            </a:xfrm>
          </p:grpSpPr>
          <p:sp>
            <p:nvSpPr>
              <p:cNvPr id="86" name="타원 85">
                <a:extLst>
                  <a:ext uri="{FF2B5EF4-FFF2-40B4-BE49-F238E27FC236}">
                    <a16:creationId xmlns:a16="http://schemas.microsoft.com/office/drawing/2014/main" id="{6103C3BE-137B-4A32-B538-36542F6F5239}"/>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a16="http://schemas.microsoft.com/office/drawing/2014/main" id="{03906F4A-0FAA-45BE-BDD4-5A860D6669D7}"/>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Block Arc 11">
                <a:extLst>
                  <a:ext uri="{FF2B5EF4-FFF2-40B4-BE49-F238E27FC236}">
                    <a16:creationId xmlns:a16="http://schemas.microsoft.com/office/drawing/2014/main" id="{3DF8526D-1676-4029-8FBA-CE39A47D2DD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9" name="그룹 88">
              <a:extLst>
                <a:ext uri="{FF2B5EF4-FFF2-40B4-BE49-F238E27FC236}">
                  <a16:creationId xmlns:a16="http://schemas.microsoft.com/office/drawing/2014/main" id="{5701396B-1061-4F9C-A65F-ABA10F20BE13}"/>
                </a:ext>
              </a:extLst>
            </p:cNvPr>
            <p:cNvGrpSpPr/>
            <p:nvPr/>
          </p:nvGrpSpPr>
          <p:grpSpPr>
            <a:xfrm>
              <a:off x="6976502" y="4464220"/>
              <a:ext cx="323855" cy="323855"/>
              <a:chOff x="2460435" y="1380960"/>
              <a:chExt cx="914400" cy="914400"/>
            </a:xfrm>
          </p:grpSpPr>
          <p:sp>
            <p:nvSpPr>
              <p:cNvPr id="90" name="타원 89">
                <a:extLst>
                  <a:ext uri="{FF2B5EF4-FFF2-40B4-BE49-F238E27FC236}">
                    <a16:creationId xmlns:a16="http://schemas.microsoft.com/office/drawing/2014/main" id="{EBF282F6-4174-4DC3-9604-34DD9B2F4754}"/>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a16="http://schemas.microsoft.com/office/drawing/2014/main" id="{A2D7CC00-B8E6-41EF-9C8F-EA58F3299A9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Block Arc 11">
                <a:extLst>
                  <a:ext uri="{FF2B5EF4-FFF2-40B4-BE49-F238E27FC236}">
                    <a16:creationId xmlns:a16="http://schemas.microsoft.com/office/drawing/2014/main" id="{6C883471-2DC9-47C4-AA48-2253A24E30A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3" name="그룹 92">
              <a:extLst>
                <a:ext uri="{FF2B5EF4-FFF2-40B4-BE49-F238E27FC236}">
                  <a16:creationId xmlns:a16="http://schemas.microsoft.com/office/drawing/2014/main" id="{F456F98E-7FB4-43C0-ABF0-B79A2D20C104}"/>
                </a:ext>
              </a:extLst>
            </p:cNvPr>
            <p:cNvGrpSpPr/>
            <p:nvPr/>
          </p:nvGrpSpPr>
          <p:grpSpPr>
            <a:xfrm>
              <a:off x="7290712" y="4713609"/>
              <a:ext cx="323855" cy="323855"/>
              <a:chOff x="2460435" y="1380960"/>
              <a:chExt cx="914400" cy="914400"/>
            </a:xfrm>
          </p:grpSpPr>
          <p:sp>
            <p:nvSpPr>
              <p:cNvPr id="94" name="타원 93">
                <a:extLst>
                  <a:ext uri="{FF2B5EF4-FFF2-40B4-BE49-F238E27FC236}">
                    <a16:creationId xmlns:a16="http://schemas.microsoft.com/office/drawing/2014/main" id="{A443619B-8F48-4F8A-A179-95712E2D9BF2}"/>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타원 94">
                <a:extLst>
                  <a:ext uri="{FF2B5EF4-FFF2-40B4-BE49-F238E27FC236}">
                    <a16:creationId xmlns:a16="http://schemas.microsoft.com/office/drawing/2014/main" id="{BA4FC5D8-4C3A-4BC1-9DEF-F98F0C40CFE6}"/>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Block Arc 11">
                <a:extLst>
                  <a:ext uri="{FF2B5EF4-FFF2-40B4-BE49-F238E27FC236}">
                    <a16:creationId xmlns:a16="http://schemas.microsoft.com/office/drawing/2014/main" id="{C24E7713-C8C2-48AA-8930-7987449A7952}"/>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7" name="그룹 96">
              <a:extLst>
                <a:ext uri="{FF2B5EF4-FFF2-40B4-BE49-F238E27FC236}">
                  <a16:creationId xmlns:a16="http://schemas.microsoft.com/office/drawing/2014/main" id="{1F494930-5708-4F34-841C-3DE1C2F8ADEF}"/>
                </a:ext>
              </a:extLst>
            </p:cNvPr>
            <p:cNvGrpSpPr/>
            <p:nvPr/>
          </p:nvGrpSpPr>
          <p:grpSpPr>
            <a:xfrm>
              <a:off x="6687463" y="4720708"/>
              <a:ext cx="323855" cy="323855"/>
              <a:chOff x="2460435" y="1380960"/>
              <a:chExt cx="914400" cy="914400"/>
            </a:xfrm>
          </p:grpSpPr>
          <p:sp>
            <p:nvSpPr>
              <p:cNvPr id="98" name="타원 97">
                <a:extLst>
                  <a:ext uri="{FF2B5EF4-FFF2-40B4-BE49-F238E27FC236}">
                    <a16:creationId xmlns:a16="http://schemas.microsoft.com/office/drawing/2014/main" id="{A75BE3E5-2A2A-49ED-B194-E37D3DAB7941}"/>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54E131F1-27E1-45D0-BD83-F16D21D11E99}"/>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Block Arc 11">
                <a:extLst>
                  <a:ext uri="{FF2B5EF4-FFF2-40B4-BE49-F238E27FC236}">
                    <a16:creationId xmlns:a16="http://schemas.microsoft.com/office/drawing/2014/main" id="{480DDBEB-C50B-4B7F-8F1D-0585F69A4C3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03" name="그룹 102">
            <a:extLst>
              <a:ext uri="{FF2B5EF4-FFF2-40B4-BE49-F238E27FC236}">
                <a16:creationId xmlns:a16="http://schemas.microsoft.com/office/drawing/2014/main" id="{98A2094D-A2C1-498A-8E1D-2CAFD202871B}"/>
              </a:ext>
            </a:extLst>
          </p:cNvPr>
          <p:cNvGrpSpPr/>
          <p:nvPr/>
        </p:nvGrpSpPr>
        <p:grpSpPr>
          <a:xfrm>
            <a:off x="9038267" y="4422581"/>
            <a:ext cx="323855" cy="323855"/>
            <a:chOff x="2460435" y="1380960"/>
            <a:chExt cx="914400" cy="914400"/>
          </a:xfrm>
        </p:grpSpPr>
        <p:sp>
          <p:nvSpPr>
            <p:cNvPr id="124" name="타원 123">
              <a:extLst>
                <a:ext uri="{FF2B5EF4-FFF2-40B4-BE49-F238E27FC236}">
                  <a16:creationId xmlns:a16="http://schemas.microsoft.com/office/drawing/2014/main" id="{512DFB25-C6F8-4515-8447-CF60296EAC0A}"/>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a:extLst>
                <a:ext uri="{FF2B5EF4-FFF2-40B4-BE49-F238E27FC236}">
                  <a16:creationId xmlns:a16="http://schemas.microsoft.com/office/drawing/2014/main" id="{EBC3D102-0C27-428F-8ACE-B022135A312D}"/>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Block Arc 11">
              <a:extLst>
                <a:ext uri="{FF2B5EF4-FFF2-40B4-BE49-F238E27FC236}">
                  <a16:creationId xmlns:a16="http://schemas.microsoft.com/office/drawing/2014/main" id="{B3C22E35-95B4-4277-96DB-F5DB19F96C4C}"/>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4" name="그룹 103">
            <a:extLst>
              <a:ext uri="{FF2B5EF4-FFF2-40B4-BE49-F238E27FC236}">
                <a16:creationId xmlns:a16="http://schemas.microsoft.com/office/drawing/2014/main" id="{03BF1758-9515-44C4-9FBA-B9E8AF2BDD6D}"/>
              </a:ext>
            </a:extLst>
          </p:cNvPr>
          <p:cNvGrpSpPr/>
          <p:nvPr/>
        </p:nvGrpSpPr>
        <p:grpSpPr>
          <a:xfrm>
            <a:off x="9420694" y="4284008"/>
            <a:ext cx="323855" cy="323855"/>
            <a:chOff x="2460435" y="1380960"/>
            <a:chExt cx="914400" cy="914400"/>
          </a:xfrm>
        </p:grpSpPr>
        <p:sp>
          <p:nvSpPr>
            <p:cNvPr id="121" name="타원 120">
              <a:extLst>
                <a:ext uri="{FF2B5EF4-FFF2-40B4-BE49-F238E27FC236}">
                  <a16:creationId xmlns:a16="http://schemas.microsoft.com/office/drawing/2014/main" id="{05258C02-9617-4BFD-BC58-6BEABA762519}"/>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FBEE3AF2-7369-48E2-BDDC-4049D7D6EED3}"/>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Block Arc 11">
              <a:extLst>
                <a:ext uri="{FF2B5EF4-FFF2-40B4-BE49-F238E27FC236}">
                  <a16:creationId xmlns:a16="http://schemas.microsoft.com/office/drawing/2014/main" id="{984C72A3-EBD4-4552-9C5F-0C83982A4BA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5" name="그룹 104">
            <a:extLst>
              <a:ext uri="{FF2B5EF4-FFF2-40B4-BE49-F238E27FC236}">
                <a16:creationId xmlns:a16="http://schemas.microsoft.com/office/drawing/2014/main" id="{A0BFD093-ACE0-415B-A4DC-8E8C3CA8C18A}"/>
              </a:ext>
            </a:extLst>
          </p:cNvPr>
          <p:cNvGrpSpPr/>
          <p:nvPr/>
        </p:nvGrpSpPr>
        <p:grpSpPr>
          <a:xfrm>
            <a:off x="9622095" y="4549424"/>
            <a:ext cx="323855" cy="323855"/>
            <a:chOff x="2460435" y="1380960"/>
            <a:chExt cx="914400" cy="914400"/>
          </a:xfrm>
        </p:grpSpPr>
        <p:sp>
          <p:nvSpPr>
            <p:cNvPr id="118" name="타원 117">
              <a:extLst>
                <a:ext uri="{FF2B5EF4-FFF2-40B4-BE49-F238E27FC236}">
                  <a16:creationId xmlns:a16="http://schemas.microsoft.com/office/drawing/2014/main" id="{85E4016D-B5AA-43DD-BCCC-757E4BC8B656}"/>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타원 118">
              <a:extLst>
                <a:ext uri="{FF2B5EF4-FFF2-40B4-BE49-F238E27FC236}">
                  <a16:creationId xmlns:a16="http://schemas.microsoft.com/office/drawing/2014/main" id="{716515B1-ECB3-477F-9040-6466F5576221}"/>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Block Arc 11">
              <a:extLst>
                <a:ext uri="{FF2B5EF4-FFF2-40B4-BE49-F238E27FC236}">
                  <a16:creationId xmlns:a16="http://schemas.microsoft.com/office/drawing/2014/main" id="{15A09FE3-DE88-42CB-8D39-B2A19D86BC2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6" name="그룹 105">
            <a:extLst>
              <a:ext uri="{FF2B5EF4-FFF2-40B4-BE49-F238E27FC236}">
                <a16:creationId xmlns:a16="http://schemas.microsoft.com/office/drawing/2014/main" id="{00EDA84C-2212-4CAC-BFE3-EFB638E499FB}"/>
              </a:ext>
            </a:extLst>
          </p:cNvPr>
          <p:cNvGrpSpPr/>
          <p:nvPr/>
        </p:nvGrpSpPr>
        <p:grpSpPr>
          <a:xfrm>
            <a:off x="10004522" y="4410851"/>
            <a:ext cx="323855" cy="323855"/>
            <a:chOff x="2460435" y="1380960"/>
            <a:chExt cx="914400" cy="914400"/>
          </a:xfrm>
        </p:grpSpPr>
        <p:sp>
          <p:nvSpPr>
            <p:cNvPr id="115" name="타원 114">
              <a:extLst>
                <a:ext uri="{FF2B5EF4-FFF2-40B4-BE49-F238E27FC236}">
                  <a16:creationId xmlns:a16="http://schemas.microsoft.com/office/drawing/2014/main" id="{B5CC6E9F-CBB7-413D-8B33-E0358D2DAA18}"/>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a:extLst>
                <a:ext uri="{FF2B5EF4-FFF2-40B4-BE49-F238E27FC236}">
                  <a16:creationId xmlns:a16="http://schemas.microsoft.com/office/drawing/2014/main" id="{ED3CBC25-24E9-467A-A7E5-C655DE8578D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Block Arc 11">
              <a:extLst>
                <a:ext uri="{FF2B5EF4-FFF2-40B4-BE49-F238E27FC236}">
                  <a16:creationId xmlns:a16="http://schemas.microsoft.com/office/drawing/2014/main" id="{42E5E910-D6DD-4DF9-88E5-089EEFFDFC1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7" name="그룹 106">
            <a:extLst>
              <a:ext uri="{FF2B5EF4-FFF2-40B4-BE49-F238E27FC236}">
                <a16:creationId xmlns:a16="http://schemas.microsoft.com/office/drawing/2014/main" id="{7BA667B7-BAEA-48CE-AB4D-AB4E55FCE954}"/>
              </a:ext>
            </a:extLst>
          </p:cNvPr>
          <p:cNvGrpSpPr/>
          <p:nvPr/>
        </p:nvGrpSpPr>
        <p:grpSpPr>
          <a:xfrm>
            <a:off x="9703224" y="4060479"/>
            <a:ext cx="323855" cy="323855"/>
            <a:chOff x="2460435" y="1380960"/>
            <a:chExt cx="914400" cy="914400"/>
          </a:xfrm>
        </p:grpSpPr>
        <p:sp>
          <p:nvSpPr>
            <p:cNvPr id="112" name="타원 111">
              <a:extLst>
                <a:ext uri="{FF2B5EF4-FFF2-40B4-BE49-F238E27FC236}">
                  <a16:creationId xmlns:a16="http://schemas.microsoft.com/office/drawing/2014/main" id="{BC84D296-89CC-4F4B-8A31-8C54638984DC}"/>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7AFE2A0B-8400-4886-8527-7BFB3A4CE279}"/>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Block Arc 11">
              <a:extLst>
                <a:ext uri="{FF2B5EF4-FFF2-40B4-BE49-F238E27FC236}">
                  <a16:creationId xmlns:a16="http://schemas.microsoft.com/office/drawing/2014/main" id="{EE089C33-0A10-44A6-A0FD-40397523D83A}"/>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8" name="그룹 107">
            <a:extLst>
              <a:ext uri="{FF2B5EF4-FFF2-40B4-BE49-F238E27FC236}">
                <a16:creationId xmlns:a16="http://schemas.microsoft.com/office/drawing/2014/main" id="{863C9DBC-071F-462D-916C-0C9F1B3746AE}"/>
              </a:ext>
            </a:extLst>
          </p:cNvPr>
          <p:cNvGrpSpPr/>
          <p:nvPr/>
        </p:nvGrpSpPr>
        <p:grpSpPr>
          <a:xfrm>
            <a:off x="9099975" y="4067578"/>
            <a:ext cx="323855" cy="323855"/>
            <a:chOff x="2460435" y="1380960"/>
            <a:chExt cx="914400" cy="914400"/>
          </a:xfrm>
        </p:grpSpPr>
        <p:sp>
          <p:nvSpPr>
            <p:cNvPr id="109" name="타원 108">
              <a:extLst>
                <a:ext uri="{FF2B5EF4-FFF2-40B4-BE49-F238E27FC236}">
                  <a16:creationId xmlns:a16="http://schemas.microsoft.com/office/drawing/2014/main" id="{EF0F7B71-0B69-4595-A157-F455AD88F137}"/>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7D3045D6-66C1-4CDC-AE0C-B6539DA1AC6C}"/>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1" name="Block Arc 11">
              <a:extLst>
                <a:ext uri="{FF2B5EF4-FFF2-40B4-BE49-F238E27FC236}">
                  <a16:creationId xmlns:a16="http://schemas.microsoft.com/office/drawing/2014/main" id="{BB1DFB1E-5132-4A44-9F5B-37D38D5DCDF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7" name="그룹 126">
            <a:extLst>
              <a:ext uri="{FF2B5EF4-FFF2-40B4-BE49-F238E27FC236}">
                <a16:creationId xmlns:a16="http://schemas.microsoft.com/office/drawing/2014/main" id="{693530ED-261C-4B5D-B224-C329254CFBD4}"/>
              </a:ext>
            </a:extLst>
          </p:cNvPr>
          <p:cNvGrpSpPr/>
          <p:nvPr/>
        </p:nvGrpSpPr>
        <p:grpSpPr>
          <a:xfrm>
            <a:off x="8559328" y="5108735"/>
            <a:ext cx="323855" cy="323855"/>
            <a:chOff x="2460435" y="1380960"/>
            <a:chExt cx="914400" cy="914400"/>
          </a:xfrm>
        </p:grpSpPr>
        <p:sp>
          <p:nvSpPr>
            <p:cNvPr id="128" name="타원 127">
              <a:extLst>
                <a:ext uri="{FF2B5EF4-FFF2-40B4-BE49-F238E27FC236}">
                  <a16:creationId xmlns:a16="http://schemas.microsoft.com/office/drawing/2014/main" id="{EF66C17A-D15C-4306-8A2F-F136C04F1123}"/>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128">
              <a:extLst>
                <a:ext uri="{FF2B5EF4-FFF2-40B4-BE49-F238E27FC236}">
                  <a16:creationId xmlns:a16="http://schemas.microsoft.com/office/drawing/2014/main" id="{461E4483-3641-40C2-A367-182D9CC08946}"/>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Block Arc 11">
              <a:extLst>
                <a:ext uri="{FF2B5EF4-FFF2-40B4-BE49-F238E27FC236}">
                  <a16:creationId xmlns:a16="http://schemas.microsoft.com/office/drawing/2014/main" id="{17EDD42C-1072-45C4-AB2E-6142B4A12BDF}"/>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1" name="그룹 130">
            <a:extLst>
              <a:ext uri="{FF2B5EF4-FFF2-40B4-BE49-F238E27FC236}">
                <a16:creationId xmlns:a16="http://schemas.microsoft.com/office/drawing/2014/main" id="{37928F8C-43D0-4C19-ADB3-13A33035EE89}"/>
              </a:ext>
            </a:extLst>
          </p:cNvPr>
          <p:cNvGrpSpPr/>
          <p:nvPr/>
        </p:nvGrpSpPr>
        <p:grpSpPr>
          <a:xfrm>
            <a:off x="8941755" y="4970162"/>
            <a:ext cx="323855" cy="323855"/>
            <a:chOff x="2460435" y="1380960"/>
            <a:chExt cx="914400" cy="914400"/>
          </a:xfrm>
        </p:grpSpPr>
        <p:sp>
          <p:nvSpPr>
            <p:cNvPr id="132" name="타원 131">
              <a:extLst>
                <a:ext uri="{FF2B5EF4-FFF2-40B4-BE49-F238E27FC236}">
                  <a16:creationId xmlns:a16="http://schemas.microsoft.com/office/drawing/2014/main" id="{5BF60F54-B8F8-4A62-AD8E-C8F90ACA9ADC}"/>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id="{432880B3-12A4-40F9-857A-D89E43CF2F15}"/>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Block Arc 11">
              <a:extLst>
                <a:ext uri="{FF2B5EF4-FFF2-40B4-BE49-F238E27FC236}">
                  <a16:creationId xmlns:a16="http://schemas.microsoft.com/office/drawing/2014/main" id="{73BB7D29-2202-4A63-B012-EEB464C2AE3F}"/>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5" name="그룹 134">
            <a:extLst>
              <a:ext uri="{FF2B5EF4-FFF2-40B4-BE49-F238E27FC236}">
                <a16:creationId xmlns:a16="http://schemas.microsoft.com/office/drawing/2014/main" id="{62D01E4B-8176-4EF2-AFC3-00F1FEBAB167}"/>
              </a:ext>
            </a:extLst>
          </p:cNvPr>
          <p:cNvGrpSpPr/>
          <p:nvPr/>
        </p:nvGrpSpPr>
        <p:grpSpPr>
          <a:xfrm>
            <a:off x="9143156" y="5235578"/>
            <a:ext cx="323855" cy="323855"/>
            <a:chOff x="2460435" y="1380960"/>
            <a:chExt cx="914400" cy="914400"/>
          </a:xfrm>
        </p:grpSpPr>
        <p:sp>
          <p:nvSpPr>
            <p:cNvPr id="136" name="타원 135">
              <a:extLst>
                <a:ext uri="{FF2B5EF4-FFF2-40B4-BE49-F238E27FC236}">
                  <a16:creationId xmlns:a16="http://schemas.microsoft.com/office/drawing/2014/main" id="{0EF8F1F4-E395-4B1D-B9A8-ED55194A6AB7}"/>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4D97AA27-290E-42F6-BEF0-2C30B2D444F1}"/>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Block Arc 11">
              <a:extLst>
                <a:ext uri="{FF2B5EF4-FFF2-40B4-BE49-F238E27FC236}">
                  <a16:creationId xmlns:a16="http://schemas.microsoft.com/office/drawing/2014/main" id="{6BA3350B-79B1-4AF1-A440-937642AAF801}"/>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9" name="그룹 138">
            <a:extLst>
              <a:ext uri="{FF2B5EF4-FFF2-40B4-BE49-F238E27FC236}">
                <a16:creationId xmlns:a16="http://schemas.microsoft.com/office/drawing/2014/main" id="{03BE8644-FDAB-42F6-BAE4-02496DB30190}"/>
              </a:ext>
            </a:extLst>
          </p:cNvPr>
          <p:cNvGrpSpPr/>
          <p:nvPr/>
        </p:nvGrpSpPr>
        <p:grpSpPr>
          <a:xfrm>
            <a:off x="9525583" y="5097005"/>
            <a:ext cx="323855" cy="323855"/>
            <a:chOff x="2460435" y="1380960"/>
            <a:chExt cx="914400" cy="914400"/>
          </a:xfrm>
        </p:grpSpPr>
        <p:sp>
          <p:nvSpPr>
            <p:cNvPr id="140" name="타원 139">
              <a:extLst>
                <a:ext uri="{FF2B5EF4-FFF2-40B4-BE49-F238E27FC236}">
                  <a16:creationId xmlns:a16="http://schemas.microsoft.com/office/drawing/2014/main" id="{41AEE327-2DB5-43DC-9548-97CBBDCA12A4}"/>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561B92EB-C782-4486-9DC4-6C35DE4F093C}"/>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Block Arc 11">
              <a:extLst>
                <a:ext uri="{FF2B5EF4-FFF2-40B4-BE49-F238E27FC236}">
                  <a16:creationId xmlns:a16="http://schemas.microsoft.com/office/drawing/2014/main" id="{225F425D-1E30-45B0-89F7-6626209C4C0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43" name="그룹 142">
            <a:extLst>
              <a:ext uri="{FF2B5EF4-FFF2-40B4-BE49-F238E27FC236}">
                <a16:creationId xmlns:a16="http://schemas.microsoft.com/office/drawing/2014/main" id="{7F7DB300-D9F5-4C8C-B137-8A9F698F9969}"/>
              </a:ext>
            </a:extLst>
          </p:cNvPr>
          <p:cNvGrpSpPr/>
          <p:nvPr/>
        </p:nvGrpSpPr>
        <p:grpSpPr>
          <a:xfrm>
            <a:off x="9224285" y="4746633"/>
            <a:ext cx="323855" cy="323855"/>
            <a:chOff x="2460435" y="1380960"/>
            <a:chExt cx="914400" cy="914400"/>
          </a:xfrm>
        </p:grpSpPr>
        <p:sp>
          <p:nvSpPr>
            <p:cNvPr id="144" name="타원 143">
              <a:extLst>
                <a:ext uri="{FF2B5EF4-FFF2-40B4-BE49-F238E27FC236}">
                  <a16:creationId xmlns:a16="http://schemas.microsoft.com/office/drawing/2014/main" id="{80F186F7-07C8-4CE1-9483-EA241526CAE2}"/>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B843739E-59F3-4898-B77C-2B69D1315FED}"/>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Block Arc 11">
              <a:extLst>
                <a:ext uri="{FF2B5EF4-FFF2-40B4-BE49-F238E27FC236}">
                  <a16:creationId xmlns:a16="http://schemas.microsoft.com/office/drawing/2014/main" id="{1FCBD142-B836-4D06-96C4-32000727A3EC}"/>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47" name="그룹 146">
            <a:extLst>
              <a:ext uri="{FF2B5EF4-FFF2-40B4-BE49-F238E27FC236}">
                <a16:creationId xmlns:a16="http://schemas.microsoft.com/office/drawing/2014/main" id="{B10FD792-B4E8-4A74-B74A-F902584AD03F}"/>
              </a:ext>
            </a:extLst>
          </p:cNvPr>
          <p:cNvGrpSpPr/>
          <p:nvPr/>
        </p:nvGrpSpPr>
        <p:grpSpPr>
          <a:xfrm>
            <a:off x="8655270" y="4626889"/>
            <a:ext cx="323855" cy="323855"/>
            <a:chOff x="2460435" y="1380960"/>
            <a:chExt cx="914400" cy="914400"/>
          </a:xfrm>
        </p:grpSpPr>
        <p:sp>
          <p:nvSpPr>
            <p:cNvPr id="148" name="타원 147">
              <a:extLst>
                <a:ext uri="{FF2B5EF4-FFF2-40B4-BE49-F238E27FC236}">
                  <a16:creationId xmlns:a16="http://schemas.microsoft.com/office/drawing/2014/main" id="{D7459769-4824-4967-9E1F-7D081D9477BE}"/>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9646E547-2426-425F-97CC-D615488BFB46}"/>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Block Arc 11">
              <a:extLst>
                <a:ext uri="{FF2B5EF4-FFF2-40B4-BE49-F238E27FC236}">
                  <a16:creationId xmlns:a16="http://schemas.microsoft.com/office/drawing/2014/main" id="{0C9A3585-8669-44C7-8415-F33661511DF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1" name="그룹 150">
            <a:extLst>
              <a:ext uri="{FF2B5EF4-FFF2-40B4-BE49-F238E27FC236}">
                <a16:creationId xmlns:a16="http://schemas.microsoft.com/office/drawing/2014/main" id="{133F56BF-6B88-421B-890E-6157378AF2E8}"/>
              </a:ext>
            </a:extLst>
          </p:cNvPr>
          <p:cNvGrpSpPr/>
          <p:nvPr/>
        </p:nvGrpSpPr>
        <p:grpSpPr>
          <a:xfrm>
            <a:off x="9916518" y="5113771"/>
            <a:ext cx="323855" cy="323855"/>
            <a:chOff x="2460435" y="1380960"/>
            <a:chExt cx="914400" cy="914400"/>
          </a:xfrm>
        </p:grpSpPr>
        <p:sp>
          <p:nvSpPr>
            <p:cNvPr id="152" name="타원 151">
              <a:extLst>
                <a:ext uri="{FF2B5EF4-FFF2-40B4-BE49-F238E27FC236}">
                  <a16:creationId xmlns:a16="http://schemas.microsoft.com/office/drawing/2014/main" id="{BF4654DD-B4F6-47FD-BEFE-64C0754BD73F}"/>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id="{763D094F-F8F7-496F-A15A-AC3A08FD9BBA}"/>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Block Arc 11">
              <a:extLst>
                <a:ext uri="{FF2B5EF4-FFF2-40B4-BE49-F238E27FC236}">
                  <a16:creationId xmlns:a16="http://schemas.microsoft.com/office/drawing/2014/main" id="{79DC5506-5CC1-449D-9528-3D518A772A35}"/>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5" name="그룹 154">
            <a:extLst>
              <a:ext uri="{FF2B5EF4-FFF2-40B4-BE49-F238E27FC236}">
                <a16:creationId xmlns:a16="http://schemas.microsoft.com/office/drawing/2014/main" id="{28C02196-574C-4812-867F-0259A81423D6}"/>
              </a:ext>
            </a:extLst>
          </p:cNvPr>
          <p:cNvGrpSpPr/>
          <p:nvPr/>
        </p:nvGrpSpPr>
        <p:grpSpPr>
          <a:xfrm>
            <a:off x="10298945" y="4975198"/>
            <a:ext cx="323855" cy="323855"/>
            <a:chOff x="2460435" y="1380960"/>
            <a:chExt cx="914400" cy="914400"/>
          </a:xfrm>
        </p:grpSpPr>
        <p:sp>
          <p:nvSpPr>
            <p:cNvPr id="156" name="타원 155">
              <a:extLst>
                <a:ext uri="{FF2B5EF4-FFF2-40B4-BE49-F238E27FC236}">
                  <a16:creationId xmlns:a16="http://schemas.microsoft.com/office/drawing/2014/main" id="{323F4875-9604-44D7-A81C-50243815DBD1}"/>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id="{41ABD03B-7926-4ABC-A0CB-33DC7F0127A5}"/>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Block Arc 11">
              <a:extLst>
                <a:ext uri="{FF2B5EF4-FFF2-40B4-BE49-F238E27FC236}">
                  <a16:creationId xmlns:a16="http://schemas.microsoft.com/office/drawing/2014/main" id="{79ECB082-702C-4E8A-BDFE-0713F6DD8CAE}"/>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9" name="그룹 158">
            <a:extLst>
              <a:ext uri="{FF2B5EF4-FFF2-40B4-BE49-F238E27FC236}">
                <a16:creationId xmlns:a16="http://schemas.microsoft.com/office/drawing/2014/main" id="{504BC3AF-50EF-473D-B388-143F02AD9480}"/>
              </a:ext>
            </a:extLst>
          </p:cNvPr>
          <p:cNvGrpSpPr/>
          <p:nvPr/>
        </p:nvGrpSpPr>
        <p:grpSpPr>
          <a:xfrm>
            <a:off x="10166449" y="4056201"/>
            <a:ext cx="323855" cy="323855"/>
            <a:chOff x="2460435" y="1380960"/>
            <a:chExt cx="914400" cy="914400"/>
          </a:xfrm>
        </p:grpSpPr>
        <p:sp>
          <p:nvSpPr>
            <p:cNvPr id="160" name="타원 159">
              <a:extLst>
                <a:ext uri="{FF2B5EF4-FFF2-40B4-BE49-F238E27FC236}">
                  <a16:creationId xmlns:a16="http://schemas.microsoft.com/office/drawing/2014/main" id="{72CE29D5-DD2F-4DFD-AF5D-321C1DA4C6E5}"/>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id="{C0A8379B-3BFB-4F0A-AF99-AD93CF047503}"/>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Block Arc 11">
              <a:extLst>
                <a:ext uri="{FF2B5EF4-FFF2-40B4-BE49-F238E27FC236}">
                  <a16:creationId xmlns:a16="http://schemas.microsoft.com/office/drawing/2014/main" id="{A2F76853-F3A6-4CD2-8D02-21E4A471B91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3" name="그룹 162">
            <a:extLst>
              <a:ext uri="{FF2B5EF4-FFF2-40B4-BE49-F238E27FC236}">
                <a16:creationId xmlns:a16="http://schemas.microsoft.com/office/drawing/2014/main" id="{42FDC96C-BA36-4D4B-AF3A-B2792D21FAB8}"/>
              </a:ext>
            </a:extLst>
          </p:cNvPr>
          <p:cNvGrpSpPr/>
          <p:nvPr/>
        </p:nvGrpSpPr>
        <p:grpSpPr>
          <a:xfrm>
            <a:off x="10419607" y="4404643"/>
            <a:ext cx="323855" cy="323855"/>
            <a:chOff x="2460435" y="1380960"/>
            <a:chExt cx="914400" cy="914400"/>
          </a:xfrm>
        </p:grpSpPr>
        <p:sp>
          <p:nvSpPr>
            <p:cNvPr id="164" name="타원 163">
              <a:extLst>
                <a:ext uri="{FF2B5EF4-FFF2-40B4-BE49-F238E27FC236}">
                  <a16:creationId xmlns:a16="http://schemas.microsoft.com/office/drawing/2014/main" id="{0FFA2334-3FCA-44B0-B6C1-08CC347CED0A}"/>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타원 164">
              <a:extLst>
                <a:ext uri="{FF2B5EF4-FFF2-40B4-BE49-F238E27FC236}">
                  <a16:creationId xmlns:a16="http://schemas.microsoft.com/office/drawing/2014/main" id="{F0502637-0EC6-4CB4-A4B6-E1AA8EC25B1F}"/>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Block Arc 11">
              <a:extLst>
                <a:ext uri="{FF2B5EF4-FFF2-40B4-BE49-F238E27FC236}">
                  <a16:creationId xmlns:a16="http://schemas.microsoft.com/office/drawing/2014/main" id="{F4A885F1-D187-45A4-9FDB-C49A140B6A5E}"/>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7" name="그룹 166">
            <a:extLst>
              <a:ext uri="{FF2B5EF4-FFF2-40B4-BE49-F238E27FC236}">
                <a16:creationId xmlns:a16="http://schemas.microsoft.com/office/drawing/2014/main" id="{946807D0-69DC-487B-AB7C-D0996049EDEF}"/>
              </a:ext>
            </a:extLst>
          </p:cNvPr>
          <p:cNvGrpSpPr/>
          <p:nvPr/>
        </p:nvGrpSpPr>
        <p:grpSpPr>
          <a:xfrm>
            <a:off x="10581475" y="4751669"/>
            <a:ext cx="323855" cy="323855"/>
            <a:chOff x="2460435" y="1380960"/>
            <a:chExt cx="914400" cy="914400"/>
          </a:xfrm>
        </p:grpSpPr>
        <p:sp>
          <p:nvSpPr>
            <p:cNvPr id="168" name="타원 167">
              <a:extLst>
                <a:ext uri="{FF2B5EF4-FFF2-40B4-BE49-F238E27FC236}">
                  <a16:creationId xmlns:a16="http://schemas.microsoft.com/office/drawing/2014/main" id="{155B9C25-D3BA-46D2-AD1D-A0EF86B72F58}"/>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타원 168">
              <a:extLst>
                <a:ext uri="{FF2B5EF4-FFF2-40B4-BE49-F238E27FC236}">
                  <a16:creationId xmlns:a16="http://schemas.microsoft.com/office/drawing/2014/main" id="{27E4D355-87EB-4206-96B4-AF969CC21CF2}"/>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Block Arc 11">
              <a:extLst>
                <a:ext uri="{FF2B5EF4-FFF2-40B4-BE49-F238E27FC236}">
                  <a16:creationId xmlns:a16="http://schemas.microsoft.com/office/drawing/2014/main" id="{326E073A-6987-45D4-A8AB-BF2E084B2A68}"/>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1" name="그룹 170">
            <a:extLst>
              <a:ext uri="{FF2B5EF4-FFF2-40B4-BE49-F238E27FC236}">
                <a16:creationId xmlns:a16="http://schemas.microsoft.com/office/drawing/2014/main" id="{EE3B5D45-EE49-4A5C-A430-85498B50C46A}"/>
              </a:ext>
            </a:extLst>
          </p:cNvPr>
          <p:cNvGrpSpPr/>
          <p:nvPr/>
        </p:nvGrpSpPr>
        <p:grpSpPr>
          <a:xfrm>
            <a:off x="9978226" y="4758768"/>
            <a:ext cx="323855" cy="323855"/>
            <a:chOff x="2460435" y="1380960"/>
            <a:chExt cx="914400" cy="914400"/>
          </a:xfrm>
        </p:grpSpPr>
        <p:sp>
          <p:nvSpPr>
            <p:cNvPr id="172" name="타원 171">
              <a:extLst>
                <a:ext uri="{FF2B5EF4-FFF2-40B4-BE49-F238E27FC236}">
                  <a16:creationId xmlns:a16="http://schemas.microsoft.com/office/drawing/2014/main" id="{3869A13D-AF14-405C-8A69-91544AB82D29}"/>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타원 172">
              <a:extLst>
                <a:ext uri="{FF2B5EF4-FFF2-40B4-BE49-F238E27FC236}">
                  <a16:creationId xmlns:a16="http://schemas.microsoft.com/office/drawing/2014/main" id="{2EEB544E-9601-45F6-8E0A-C80224E504DD}"/>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4" name="Block Arc 11">
              <a:extLst>
                <a:ext uri="{FF2B5EF4-FFF2-40B4-BE49-F238E27FC236}">
                  <a16:creationId xmlns:a16="http://schemas.microsoft.com/office/drawing/2014/main" id="{1F2DA6AD-80EA-45C1-B00B-D0AC0975EAD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5" name="그룹 174">
            <a:extLst>
              <a:ext uri="{FF2B5EF4-FFF2-40B4-BE49-F238E27FC236}">
                <a16:creationId xmlns:a16="http://schemas.microsoft.com/office/drawing/2014/main" id="{2D28BFFE-A0FE-4F1C-B6F0-D632BB79CED5}"/>
              </a:ext>
            </a:extLst>
          </p:cNvPr>
          <p:cNvGrpSpPr/>
          <p:nvPr/>
        </p:nvGrpSpPr>
        <p:grpSpPr>
          <a:xfrm>
            <a:off x="10614052" y="5188124"/>
            <a:ext cx="323855" cy="323855"/>
            <a:chOff x="2460435" y="1380960"/>
            <a:chExt cx="914400" cy="914400"/>
          </a:xfrm>
        </p:grpSpPr>
        <p:sp>
          <p:nvSpPr>
            <p:cNvPr id="176" name="타원 175">
              <a:extLst>
                <a:ext uri="{FF2B5EF4-FFF2-40B4-BE49-F238E27FC236}">
                  <a16:creationId xmlns:a16="http://schemas.microsoft.com/office/drawing/2014/main" id="{2B83065B-932D-4CA7-88F3-EF3361C690B3}"/>
                </a:ext>
              </a:extLst>
            </p:cNvPr>
            <p:cNvSpPr/>
            <p:nvPr/>
          </p:nvSpPr>
          <p:spPr>
            <a:xfrm>
              <a:off x="2460435" y="138096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A7B71FF7-2FF3-4C6B-9DD4-E9DE7233656D}"/>
                </a:ext>
              </a:extLst>
            </p:cNvPr>
            <p:cNvSpPr/>
            <p:nvPr/>
          </p:nvSpPr>
          <p:spPr>
            <a:xfrm>
              <a:off x="2529738" y="1453602"/>
              <a:ext cx="778252" cy="7782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Block Arc 11">
              <a:extLst>
                <a:ext uri="{FF2B5EF4-FFF2-40B4-BE49-F238E27FC236}">
                  <a16:creationId xmlns:a16="http://schemas.microsoft.com/office/drawing/2014/main" id="{90D334C8-3A7C-4626-8139-C51CA461124F}"/>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1" name="Group 123">
            <a:extLst>
              <a:ext uri="{FF2B5EF4-FFF2-40B4-BE49-F238E27FC236}">
                <a16:creationId xmlns:a16="http://schemas.microsoft.com/office/drawing/2014/main" id="{BCE55AD9-014F-4989-AFAA-08088001C44C}"/>
              </a:ext>
            </a:extLst>
          </p:cNvPr>
          <p:cNvGrpSpPr/>
          <p:nvPr/>
        </p:nvGrpSpPr>
        <p:grpSpPr>
          <a:xfrm>
            <a:off x="2410049" y="5781988"/>
            <a:ext cx="277694" cy="643745"/>
            <a:chOff x="1076653" y="3636081"/>
            <a:chExt cx="366521" cy="1131005"/>
          </a:xfrm>
          <a:solidFill>
            <a:schemeClr val="accent1"/>
          </a:solidFill>
        </p:grpSpPr>
        <p:sp>
          <p:nvSpPr>
            <p:cNvPr id="182" name="Rectangle 120">
              <a:extLst>
                <a:ext uri="{FF2B5EF4-FFF2-40B4-BE49-F238E27FC236}">
                  <a16:creationId xmlns:a16="http://schemas.microsoft.com/office/drawing/2014/main" id="{E772B97C-6DB8-4CA8-9E15-49BF39BFE4A8}"/>
                </a:ext>
              </a:extLst>
            </p:cNvPr>
            <p:cNvSpPr/>
            <p:nvPr/>
          </p:nvSpPr>
          <p:spPr>
            <a:xfrm flipH="1">
              <a:off x="1301605" y="3774620"/>
              <a:ext cx="141569" cy="992466"/>
            </a:xfrm>
            <a:custGeom>
              <a:avLst/>
              <a:gdLst>
                <a:gd name="connsiteX0" fmla="*/ 0 w 243305"/>
                <a:gd name="connsiteY0" fmla="*/ 0 h 1023811"/>
                <a:gd name="connsiteX1" fmla="*/ 243305 w 243305"/>
                <a:gd name="connsiteY1" fmla="*/ 0 h 1023811"/>
                <a:gd name="connsiteX2" fmla="*/ 243305 w 243305"/>
                <a:gd name="connsiteY2" fmla="*/ 1023811 h 1023811"/>
                <a:gd name="connsiteX3" fmla="*/ 0 w 243305"/>
                <a:gd name="connsiteY3" fmla="*/ 1023811 h 1023811"/>
                <a:gd name="connsiteX4" fmla="*/ 0 w 243305"/>
                <a:gd name="connsiteY4" fmla="*/ 0 h 1023811"/>
                <a:gd name="connsiteX0" fmla="*/ 0 w 243305"/>
                <a:gd name="connsiteY0" fmla="*/ 0 h 1423621"/>
                <a:gd name="connsiteX1" fmla="*/ 243305 w 243305"/>
                <a:gd name="connsiteY1" fmla="*/ 0 h 1423621"/>
                <a:gd name="connsiteX2" fmla="*/ 243305 w 243305"/>
                <a:gd name="connsiteY2" fmla="*/ 1023811 h 1423621"/>
                <a:gd name="connsiteX3" fmla="*/ 129302 w 243305"/>
                <a:gd name="connsiteY3" fmla="*/ 1423613 h 1423621"/>
                <a:gd name="connsiteX4" fmla="*/ 0 w 243305"/>
                <a:gd name="connsiteY4" fmla="*/ 1023811 h 1423621"/>
                <a:gd name="connsiteX5" fmla="*/ 0 w 243305"/>
                <a:gd name="connsiteY5" fmla="*/ 0 h 1423621"/>
                <a:gd name="connsiteX0" fmla="*/ 0 w 243305"/>
                <a:gd name="connsiteY0" fmla="*/ 0 h 1423613"/>
                <a:gd name="connsiteX1" fmla="*/ 243305 w 243305"/>
                <a:gd name="connsiteY1" fmla="*/ 0 h 1423613"/>
                <a:gd name="connsiteX2" fmla="*/ 243305 w 243305"/>
                <a:gd name="connsiteY2" fmla="*/ 1023811 h 1423613"/>
                <a:gd name="connsiteX3" fmla="*/ 129302 w 243305"/>
                <a:gd name="connsiteY3" fmla="*/ 1423613 h 1423613"/>
                <a:gd name="connsiteX4" fmla="*/ 0 w 243305"/>
                <a:gd name="connsiteY4" fmla="*/ 1023811 h 1423613"/>
                <a:gd name="connsiteX5" fmla="*/ 0 w 243305"/>
                <a:gd name="connsiteY5" fmla="*/ 0 h 1423613"/>
                <a:gd name="connsiteX0" fmla="*/ 0 w 243305"/>
                <a:gd name="connsiteY0" fmla="*/ 0 h 1423613"/>
                <a:gd name="connsiteX1" fmla="*/ 243305 w 243305"/>
                <a:gd name="connsiteY1" fmla="*/ 0 h 1423613"/>
                <a:gd name="connsiteX2" fmla="*/ 243305 w 243305"/>
                <a:gd name="connsiteY2" fmla="*/ 1023811 h 1423613"/>
                <a:gd name="connsiteX3" fmla="*/ 129302 w 243305"/>
                <a:gd name="connsiteY3" fmla="*/ 1423613 h 1423613"/>
                <a:gd name="connsiteX4" fmla="*/ 25400 w 243305"/>
                <a:gd name="connsiteY4" fmla="*/ 1061911 h 1423613"/>
                <a:gd name="connsiteX5" fmla="*/ 0 w 243305"/>
                <a:gd name="connsiteY5" fmla="*/ 0 h 1423613"/>
                <a:gd name="connsiteX0" fmla="*/ 0 w 243305"/>
                <a:gd name="connsiteY0" fmla="*/ 0 h 1423613"/>
                <a:gd name="connsiteX1" fmla="*/ 243305 w 243305"/>
                <a:gd name="connsiteY1" fmla="*/ 0 h 1423613"/>
                <a:gd name="connsiteX2" fmla="*/ 243305 w 243305"/>
                <a:gd name="connsiteY2" fmla="*/ 1023811 h 1423613"/>
                <a:gd name="connsiteX3" fmla="*/ 129302 w 243305"/>
                <a:gd name="connsiteY3" fmla="*/ 1423613 h 1423613"/>
                <a:gd name="connsiteX4" fmla="*/ 25400 w 243305"/>
                <a:gd name="connsiteY4" fmla="*/ 1061911 h 1423613"/>
                <a:gd name="connsiteX5" fmla="*/ 0 w 243305"/>
                <a:gd name="connsiteY5" fmla="*/ 0 h 1423613"/>
                <a:gd name="connsiteX0" fmla="*/ 0 w 243305"/>
                <a:gd name="connsiteY0" fmla="*/ 0 h 1506163"/>
                <a:gd name="connsiteX1" fmla="*/ 243305 w 243305"/>
                <a:gd name="connsiteY1" fmla="*/ 0 h 1506163"/>
                <a:gd name="connsiteX2" fmla="*/ 243305 w 243305"/>
                <a:gd name="connsiteY2" fmla="*/ 1023811 h 1506163"/>
                <a:gd name="connsiteX3" fmla="*/ 135652 w 243305"/>
                <a:gd name="connsiteY3" fmla="*/ 1506163 h 1506163"/>
                <a:gd name="connsiteX4" fmla="*/ 25400 w 243305"/>
                <a:gd name="connsiteY4" fmla="*/ 106191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25400 w 243305"/>
                <a:gd name="connsiteY4" fmla="*/ 106191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25400 w 243305"/>
                <a:gd name="connsiteY4" fmla="*/ 106191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25400 w 243305"/>
                <a:gd name="connsiteY4" fmla="*/ 106191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25400 w 243305"/>
                <a:gd name="connsiteY4" fmla="*/ 106191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50800 w 243305"/>
                <a:gd name="connsiteY4" fmla="*/ 1093661 h 1506163"/>
                <a:gd name="connsiteX5" fmla="*/ 0 w 243305"/>
                <a:gd name="connsiteY5" fmla="*/ 0 h 1506163"/>
                <a:gd name="connsiteX0" fmla="*/ 0 w 243305"/>
                <a:gd name="connsiteY0" fmla="*/ 0 h 1506163"/>
                <a:gd name="connsiteX1" fmla="*/ 243305 w 243305"/>
                <a:gd name="connsiteY1" fmla="*/ 0 h 1506163"/>
                <a:gd name="connsiteX2" fmla="*/ 217905 w 243305"/>
                <a:gd name="connsiteY2" fmla="*/ 1093661 h 1506163"/>
                <a:gd name="connsiteX3" fmla="*/ 135652 w 243305"/>
                <a:gd name="connsiteY3" fmla="*/ 1506163 h 1506163"/>
                <a:gd name="connsiteX4" fmla="*/ 50800 w 243305"/>
                <a:gd name="connsiteY4" fmla="*/ 1093661 h 1506163"/>
                <a:gd name="connsiteX5" fmla="*/ 0 w 243305"/>
                <a:gd name="connsiteY5" fmla="*/ 0 h 1506163"/>
                <a:gd name="connsiteX0" fmla="*/ 0 w 319802"/>
                <a:gd name="connsiteY0" fmla="*/ 417887 h 1924050"/>
                <a:gd name="connsiteX1" fmla="*/ 319802 w 319802"/>
                <a:gd name="connsiteY1" fmla="*/ 0 h 1924050"/>
                <a:gd name="connsiteX2" fmla="*/ 243305 w 319802"/>
                <a:gd name="connsiteY2" fmla="*/ 417887 h 1924050"/>
                <a:gd name="connsiteX3" fmla="*/ 217905 w 319802"/>
                <a:gd name="connsiteY3" fmla="*/ 1511548 h 1924050"/>
                <a:gd name="connsiteX4" fmla="*/ 135652 w 319802"/>
                <a:gd name="connsiteY4" fmla="*/ 1924050 h 1924050"/>
                <a:gd name="connsiteX5" fmla="*/ 50800 w 319802"/>
                <a:gd name="connsiteY5" fmla="*/ 1511548 h 1924050"/>
                <a:gd name="connsiteX6" fmla="*/ 0 w 319802"/>
                <a:gd name="connsiteY6" fmla="*/ 417887 h 1924050"/>
                <a:gd name="connsiteX0" fmla="*/ 0 w 319802"/>
                <a:gd name="connsiteY0" fmla="*/ 417887 h 1924050"/>
                <a:gd name="connsiteX1" fmla="*/ 319802 w 319802"/>
                <a:gd name="connsiteY1" fmla="*/ 0 h 1924050"/>
                <a:gd name="connsiteX2" fmla="*/ 243305 w 319802"/>
                <a:gd name="connsiteY2" fmla="*/ 417887 h 1924050"/>
                <a:gd name="connsiteX3" fmla="*/ 217905 w 319802"/>
                <a:gd name="connsiteY3" fmla="*/ 1511548 h 1924050"/>
                <a:gd name="connsiteX4" fmla="*/ 135652 w 319802"/>
                <a:gd name="connsiteY4" fmla="*/ 1924050 h 1924050"/>
                <a:gd name="connsiteX5" fmla="*/ 50800 w 319802"/>
                <a:gd name="connsiteY5" fmla="*/ 1511548 h 1924050"/>
                <a:gd name="connsiteX6" fmla="*/ 0 w 319802"/>
                <a:gd name="connsiteY6" fmla="*/ 417887 h 1924050"/>
                <a:gd name="connsiteX0" fmla="*/ 0 w 319802"/>
                <a:gd name="connsiteY0" fmla="*/ 417887 h 1924050"/>
                <a:gd name="connsiteX1" fmla="*/ 319802 w 319802"/>
                <a:gd name="connsiteY1" fmla="*/ 0 h 1924050"/>
                <a:gd name="connsiteX2" fmla="*/ 243305 w 319802"/>
                <a:gd name="connsiteY2" fmla="*/ 417887 h 1924050"/>
                <a:gd name="connsiteX3" fmla="*/ 217905 w 319802"/>
                <a:gd name="connsiteY3" fmla="*/ 1511548 h 1924050"/>
                <a:gd name="connsiteX4" fmla="*/ 135652 w 319802"/>
                <a:gd name="connsiteY4" fmla="*/ 1924050 h 1924050"/>
                <a:gd name="connsiteX5" fmla="*/ 50800 w 319802"/>
                <a:gd name="connsiteY5" fmla="*/ 1511548 h 1924050"/>
                <a:gd name="connsiteX6" fmla="*/ 0 w 319802"/>
                <a:gd name="connsiteY6" fmla="*/ 417887 h 1924050"/>
                <a:gd name="connsiteX0" fmla="*/ 0 w 294402"/>
                <a:gd name="connsiteY0" fmla="*/ 614737 h 1924050"/>
                <a:gd name="connsiteX1" fmla="*/ 294402 w 294402"/>
                <a:gd name="connsiteY1" fmla="*/ 0 h 1924050"/>
                <a:gd name="connsiteX2" fmla="*/ 217905 w 294402"/>
                <a:gd name="connsiteY2" fmla="*/ 417887 h 1924050"/>
                <a:gd name="connsiteX3" fmla="*/ 192505 w 294402"/>
                <a:gd name="connsiteY3" fmla="*/ 1511548 h 1924050"/>
                <a:gd name="connsiteX4" fmla="*/ 110252 w 294402"/>
                <a:gd name="connsiteY4" fmla="*/ 1924050 h 1924050"/>
                <a:gd name="connsiteX5" fmla="*/ 25400 w 294402"/>
                <a:gd name="connsiteY5" fmla="*/ 1511548 h 1924050"/>
                <a:gd name="connsiteX6" fmla="*/ 0 w 294402"/>
                <a:gd name="connsiteY6" fmla="*/ 614737 h 1924050"/>
                <a:gd name="connsiteX0" fmla="*/ 0 w 294402"/>
                <a:gd name="connsiteY0" fmla="*/ 614737 h 1924050"/>
                <a:gd name="connsiteX1" fmla="*/ 294402 w 294402"/>
                <a:gd name="connsiteY1" fmla="*/ 0 h 1924050"/>
                <a:gd name="connsiteX2" fmla="*/ 179805 w 294402"/>
                <a:gd name="connsiteY2" fmla="*/ 608387 h 1924050"/>
                <a:gd name="connsiteX3" fmla="*/ 192505 w 294402"/>
                <a:gd name="connsiteY3" fmla="*/ 1511548 h 1924050"/>
                <a:gd name="connsiteX4" fmla="*/ 110252 w 294402"/>
                <a:gd name="connsiteY4" fmla="*/ 1924050 h 1924050"/>
                <a:gd name="connsiteX5" fmla="*/ 25400 w 294402"/>
                <a:gd name="connsiteY5" fmla="*/ 1511548 h 1924050"/>
                <a:gd name="connsiteX6" fmla="*/ 0 w 294402"/>
                <a:gd name="connsiteY6" fmla="*/ 614737 h 1924050"/>
                <a:gd name="connsiteX0" fmla="*/ 0 w 294402"/>
                <a:gd name="connsiteY0" fmla="*/ 614737 h 1924050"/>
                <a:gd name="connsiteX1" fmla="*/ 294402 w 294402"/>
                <a:gd name="connsiteY1" fmla="*/ 0 h 1924050"/>
                <a:gd name="connsiteX2" fmla="*/ 179805 w 294402"/>
                <a:gd name="connsiteY2" fmla="*/ 608387 h 1924050"/>
                <a:gd name="connsiteX3" fmla="*/ 192505 w 294402"/>
                <a:gd name="connsiteY3" fmla="*/ 1511548 h 1924050"/>
                <a:gd name="connsiteX4" fmla="*/ 110252 w 294402"/>
                <a:gd name="connsiteY4" fmla="*/ 1924050 h 1924050"/>
                <a:gd name="connsiteX5" fmla="*/ 25400 w 294402"/>
                <a:gd name="connsiteY5" fmla="*/ 1511548 h 1924050"/>
                <a:gd name="connsiteX6" fmla="*/ 0 w 294402"/>
                <a:gd name="connsiteY6" fmla="*/ 614737 h 1924050"/>
                <a:gd name="connsiteX0" fmla="*/ 0 w 294402"/>
                <a:gd name="connsiteY0" fmla="*/ 614737 h 1924050"/>
                <a:gd name="connsiteX1" fmla="*/ 294402 w 294402"/>
                <a:gd name="connsiteY1" fmla="*/ 0 h 1924050"/>
                <a:gd name="connsiteX2" fmla="*/ 179805 w 294402"/>
                <a:gd name="connsiteY2" fmla="*/ 608387 h 1924050"/>
                <a:gd name="connsiteX3" fmla="*/ 192505 w 294402"/>
                <a:gd name="connsiteY3" fmla="*/ 1511548 h 1924050"/>
                <a:gd name="connsiteX4" fmla="*/ 110252 w 294402"/>
                <a:gd name="connsiteY4" fmla="*/ 1924050 h 1924050"/>
                <a:gd name="connsiteX5" fmla="*/ 25400 w 294402"/>
                <a:gd name="connsiteY5" fmla="*/ 1511548 h 1924050"/>
                <a:gd name="connsiteX6" fmla="*/ 0 w 294402"/>
                <a:gd name="connsiteY6" fmla="*/ 614737 h 1924050"/>
                <a:gd name="connsiteX0" fmla="*/ 0 w 332502"/>
                <a:gd name="connsiteY0" fmla="*/ 646487 h 1955800"/>
                <a:gd name="connsiteX1" fmla="*/ 332502 w 332502"/>
                <a:gd name="connsiteY1" fmla="*/ 0 h 1955800"/>
                <a:gd name="connsiteX2" fmla="*/ 179805 w 332502"/>
                <a:gd name="connsiteY2" fmla="*/ 640137 h 1955800"/>
                <a:gd name="connsiteX3" fmla="*/ 192505 w 332502"/>
                <a:gd name="connsiteY3" fmla="*/ 1543298 h 1955800"/>
                <a:gd name="connsiteX4" fmla="*/ 110252 w 332502"/>
                <a:gd name="connsiteY4" fmla="*/ 1955800 h 1955800"/>
                <a:gd name="connsiteX5" fmla="*/ 25400 w 332502"/>
                <a:gd name="connsiteY5" fmla="*/ 1543298 h 1955800"/>
                <a:gd name="connsiteX6" fmla="*/ 0 w 332502"/>
                <a:gd name="connsiteY6" fmla="*/ 646487 h 1955800"/>
                <a:gd name="connsiteX0" fmla="*/ 0 w 332502"/>
                <a:gd name="connsiteY0" fmla="*/ 646487 h 1955800"/>
                <a:gd name="connsiteX1" fmla="*/ 332502 w 332502"/>
                <a:gd name="connsiteY1" fmla="*/ 0 h 1955800"/>
                <a:gd name="connsiteX2" fmla="*/ 179805 w 332502"/>
                <a:gd name="connsiteY2" fmla="*/ 640137 h 1955800"/>
                <a:gd name="connsiteX3" fmla="*/ 192505 w 332502"/>
                <a:gd name="connsiteY3" fmla="*/ 1543298 h 1955800"/>
                <a:gd name="connsiteX4" fmla="*/ 110252 w 332502"/>
                <a:gd name="connsiteY4" fmla="*/ 1955800 h 1955800"/>
                <a:gd name="connsiteX5" fmla="*/ 25400 w 332502"/>
                <a:gd name="connsiteY5" fmla="*/ 1543298 h 1955800"/>
                <a:gd name="connsiteX6" fmla="*/ 0 w 332502"/>
                <a:gd name="connsiteY6" fmla="*/ 646487 h 1955800"/>
                <a:gd name="connsiteX0" fmla="*/ 0 w 332502"/>
                <a:gd name="connsiteY0" fmla="*/ 646487 h 1955800"/>
                <a:gd name="connsiteX1" fmla="*/ 332502 w 332502"/>
                <a:gd name="connsiteY1" fmla="*/ 0 h 1955800"/>
                <a:gd name="connsiteX2" fmla="*/ 179805 w 332502"/>
                <a:gd name="connsiteY2" fmla="*/ 640137 h 1955800"/>
                <a:gd name="connsiteX3" fmla="*/ 192505 w 332502"/>
                <a:gd name="connsiteY3" fmla="*/ 1543298 h 1955800"/>
                <a:gd name="connsiteX4" fmla="*/ 110252 w 332502"/>
                <a:gd name="connsiteY4" fmla="*/ 1955800 h 1955800"/>
                <a:gd name="connsiteX5" fmla="*/ 25400 w 332502"/>
                <a:gd name="connsiteY5" fmla="*/ 1543298 h 1955800"/>
                <a:gd name="connsiteX6" fmla="*/ 0 w 332502"/>
                <a:gd name="connsiteY6" fmla="*/ 646487 h 1955800"/>
                <a:gd name="connsiteX0" fmla="*/ 0 w 590436"/>
                <a:gd name="connsiteY0" fmla="*/ 646487 h 1957040"/>
                <a:gd name="connsiteX1" fmla="*/ 332502 w 590436"/>
                <a:gd name="connsiteY1" fmla="*/ 0 h 1957040"/>
                <a:gd name="connsiteX2" fmla="*/ 179805 w 590436"/>
                <a:gd name="connsiteY2" fmla="*/ 640137 h 1957040"/>
                <a:gd name="connsiteX3" fmla="*/ 192505 w 590436"/>
                <a:gd name="connsiteY3" fmla="*/ 1543298 h 1957040"/>
                <a:gd name="connsiteX4" fmla="*/ 590100 w 590436"/>
                <a:gd name="connsiteY4" fmla="*/ 1731774 h 1957040"/>
                <a:gd name="connsiteX5" fmla="*/ 110252 w 590436"/>
                <a:gd name="connsiteY5" fmla="*/ 1955800 h 1957040"/>
                <a:gd name="connsiteX6" fmla="*/ 25400 w 590436"/>
                <a:gd name="connsiteY6" fmla="*/ 1543298 h 1957040"/>
                <a:gd name="connsiteX7" fmla="*/ 0 w 590436"/>
                <a:gd name="connsiteY7" fmla="*/ 646487 h 1957040"/>
                <a:gd name="connsiteX0" fmla="*/ 0 w 594064"/>
                <a:gd name="connsiteY0" fmla="*/ 646487 h 1960850"/>
                <a:gd name="connsiteX1" fmla="*/ 332502 w 594064"/>
                <a:gd name="connsiteY1" fmla="*/ 0 h 1960850"/>
                <a:gd name="connsiteX2" fmla="*/ 179805 w 594064"/>
                <a:gd name="connsiteY2" fmla="*/ 640137 h 1960850"/>
                <a:gd name="connsiteX3" fmla="*/ 192505 w 594064"/>
                <a:gd name="connsiteY3" fmla="*/ 1543298 h 1960850"/>
                <a:gd name="connsiteX4" fmla="*/ 590100 w 594064"/>
                <a:gd name="connsiteY4" fmla="*/ 1731774 h 1960850"/>
                <a:gd name="connsiteX5" fmla="*/ 149283 w 594064"/>
                <a:gd name="connsiteY5" fmla="*/ 1666246 h 1960850"/>
                <a:gd name="connsiteX6" fmla="*/ 110252 w 594064"/>
                <a:gd name="connsiteY6" fmla="*/ 1955800 h 1960850"/>
                <a:gd name="connsiteX7" fmla="*/ 25400 w 594064"/>
                <a:gd name="connsiteY7" fmla="*/ 1543298 h 1960850"/>
                <a:gd name="connsiteX8" fmla="*/ 0 w 594064"/>
                <a:gd name="connsiteY8" fmla="*/ 646487 h 1960850"/>
                <a:gd name="connsiteX0" fmla="*/ 0 w 570460"/>
                <a:gd name="connsiteY0" fmla="*/ 646487 h 1960850"/>
                <a:gd name="connsiteX1" fmla="*/ 332502 w 570460"/>
                <a:gd name="connsiteY1" fmla="*/ 0 h 1960850"/>
                <a:gd name="connsiteX2" fmla="*/ 179805 w 570460"/>
                <a:gd name="connsiteY2" fmla="*/ 640137 h 1960850"/>
                <a:gd name="connsiteX3" fmla="*/ 192505 w 570460"/>
                <a:gd name="connsiteY3" fmla="*/ 1543298 h 1960850"/>
                <a:gd name="connsiteX4" fmla="*/ 566272 w 570460"/>
                <a:gd name="connsiteY4" fmla="*/ 1761558 h 1960850"/>
                <a:gd name="connsiteX5" fmla="*/ 149283 w 570460"/>
                <a:gd name="connsiteY5" fmla="*/ 1666246 h 1960850"/>
                <a:gd name="connsiteX6" fmla="*/ 110252 w 570460"/>
                <a:gd name="connsiteY6" fmla="*/ 1955800 h 1960850"/>
                <a:gd name="connsiteX7" fmla="*/ 25400 w 570460"/>
                <a:gd name="connsiteY7" fmla="*/ 1543298 h 1960850"/>
                <a:gd name="connsiteX8" fmla="*/ 0 w 570460"/>
                <a:gd name="connsiteY8" fmla="*/ 646487 h 1960850"/>
                <a:gd name="connsiteX0" fmla="*/ 0 w 570460"/>
                <a:gd name="connsiteY0" fmla="*/ 646487 h 1960850"/>
                <a:gd name="connsiteX1" fmla="*/ 332502 w 570460"/>
                <a:gd name="connsiteY1" fmla="*/ 0 h 1960850"/>
                <a:gd name="connsiteX2" fmla="*/ 179805 w 570460"/>
                <a:gd name="connsiteY2" fmla="*/ 640137 h 1960850"/>
                <a:gd name="connsiteX3" fmla="*/ 192505 w 570460"/>
                <a:gd name="connsiteY3" fmla="*/ 1543298 h 1960850"/>
                <a:gd name="connsiteX4" fmla="*/ 566272 w 570460"/>
                <a:gd name="connsiteY4" fmla="*/ 1761558 h 1960850"/>
                <a:gd name="connsiteX5" fmla="*/ 149283 w 570460"/>
                <a:gd name="connsiteY5" fmla="*/ 1666246 h 1960850"/>
                <a:gd name="connsiteX6" fmla="*/ 110252 w 570460"/>
                <a:gd name="connsiteY6" fmla="*/ 1955800 h 1960850"/>
                <a:gd name="connsiteX7" fmla="*/ 25400 w 570460"/>
                <a:gd name="connsiteY7" fmla="*/ 1543298 h 1960850"/>
                <a:gd name="connsiteX8" fmla="*/ 0 w 570460"/>
                <a:gd name="connsiteY8" fmla="*/ 646487 h 1960850"/>
                <a:gd name="connsiteX0" fmla="*/ 0 w 566272"/>
                <a:gd name="connsiteY0" fmla="*/ 646487 h 1960850"/>
                <a:gd name="connsiteX1" fmla="*/ 332502 w 566272"/>
                <a:gd name="connsiteY1" fmla="*/ 0 h 1960850"/>
                <a:gd name="connsiteX2" fmla="*/ 179805 w 566272"/>
                <a:gd name="connsiteY2" fmla="*/ 640137 h 1960850"/>
                <a:gd name="connsiteX3" fmla="*/ 192505 w 566272"/>
                <a:gd name="connsiteY3" fmla="*/ 1543298 h 1960850"/>
                <a:gd name="connsiteX4" fmla="*/ 566272 w 566272"/>
                <a:gd name="connsiteY4" fmla="*/ 1761558 h 1960850"/>
                <a:gd name="connsiteX5" fmla="*/ 149283 w 566272"/>
                <a:gd name="connsiteY5" fmla="*/ 1666246 h 1960850"/>
                <a:gd name="connsiteX6" fmla="*/ 110252 w 566272"/>
                <a:gd name="connsiteY6" fmla="*/ 1955800 h 1960850"/>
                <a:gd name="connsiteX7" fmla="*/ 25400 w 566272"/>
                <a:gd name="connsiteY7" fmla="*/ 1543298 h 1960850"/>
                <a:gd name="connsiteX8" fmla="*/ 0 w 566272"/>
                <a:gd name="connsiteY8" fmla="*/ 646487 h 1960850"/>
                <a:gd name="connsiteX0" fmla="*/ 0 w 566272"/>
                <a:gd name="connsiteY0" fmla="*/ 646487 h 1960150"/>
                <a:gd name="connsiteX1" fmla="*/ 332502 w 566272"/>
                <a:gd name="connsiteY1" fmla="*/ 0 h 1960150"/>
                <a:gd name="connsiteX2" fmla="*/ 179805 w 566272"/>
                <a:gd name="connsiteY2" fmla="*/ 640137 h 1960150"/>
                <a:gd name="connsiteX3" fmla="*/ 192505 w 566272"/>
                <a:gd name="connsiteY3" fmla="*/ 1543298 h 1960150"/>
                <a:gd name="connsiteX4" fmla="*/ 566272 w 566272"/>
                <a:gd name="connsiteY4" fmla="*/ 1761558 h 1960150"/>
                <a:gd name="connsiteX5" fmla="*/ 101627 w 566272"/>
                <a:gd name="connsiteY5" fmla="*/ 1612634 h 1960150"/>
                <a:gd name="connsiteX6" fmla="*/ 110252 w 566272"/>
                <a:gd name="connsiteY6" fmla="*/ 1955800 h 1960150"/>
                <a:gd name="connsiteX7" fmla="*/ 25400 w 566272"/>
                <a:gd name="connsiteY7" fmla="*/ 1543298 h 1960150"/>
                <a:gd name="connsiteX8" fmla="*/ 0 w 566272"/>
                <a:gd name="connsiteY8" fmla="*/ 646487 h 1960150"/>
                <a:gd name="connsiteX0" fmla="*/ 0 w 566272"/>
                <a:gd name="connsiteY0" fmla="*/ 646487 h 1960150"/>
                <a:gd name="connsiteX1" fmla="*/ 332502 w 566272"/>
                <a:gd name="connsiteY1" fmla="*/ 0 h 1960150"/>
                <a:gd name="connsiteX2" fmla="*/ 179805 w 566272"/>
                <a:gd name="connsiteY2" fmla="*/ 640137 h 1960150"/>
                <a:gd name="connsiteX3" fmla="*/ 192505 w 566272"/>
                <a:gd name="connsiteY3" fmla="*/ 1543298 h 1960150"/>
                <a:gd name="connsiteX4" fmla="*/ 566272 w 566272"/>
                <a:gd name="connsiteY4" fmla="*/ 1761558 h 1960150"/>
                <a:gd name="connsiteX5" fmla="*/ 101627 w 566272"/>
                <a:gd name="connsiteY5" fmla="*/ 1612634 h 1960150"/>
                <a:gd name="connsiteX6" fmla="*/ 110252 w 566272"/>
                <a:gd name="connsiteY6" fmla="*/ 1955800 h 1960150"/>
                <a:gd name="connsiteX7" fmla="*/ 25400 w 566272"/>
                <a:gd name="connsiteY7" fmla="*/ 1543298 h 1960150"/>
                <a:gd name="connsiteX8" fmla="*/ 0 w 566272"/>
                <a:gd name="connsiteY8" fmla="*/ 646487 h 1960150"/>
                <a:gd name="connsiteX0" fmla="*/ 0 w 566272"/>
                <a:gd name="connsiteY0" fmla="*/ 646487 h 1960436"/>
                <a:gd name="connsiteX1" fmla="*/ 332502 w 566272"/>
                <a:gd name="connsiteY1" fmla="*/ 0 h 1960436"/>
                <a:gd name="connsiteX2" fmla="*/ 179805 w 566272"/>
                <a:gd name="connsiteY2" fmla="*/ 640137 h 1960436"/>
                <a:gd name="connsiteX3" fmla="*/ 192505 w 566272"/>
                <a:gd name="connsiteY3" fmla="*/ 1543298 h 1960436"/>
                <a:gd name="connsiteX4" fmla="*/ 566272 w 566272"/>
                <a:gd name="connsiteY4" fmla="*/ 1761558 h 1960436"/>
                <a:gd name="connsiteX5" fmla="*/ 161199 w 566272"/>
                <a:gd name="connsiteY5" fmla="*/ 1636462 h 1960436"/>
                <a:gd name="connsiteX6" fmla="*/ 110252 w 566272"/>
                <a:gd name="connsiteY6" fmla="*/ 1955800 h 1960436"/>
                <a:gd name="connsiteX7" fmla="*/ 25400 w 566272"/>
                <a:gd name="connsiteY7" fmla="*/ 1543298 h 1960436"/>
                <a:gd name="connsiteX8" fmla="*/ 0 w 566272"/>
                <a:gd name="connsiteY8" fmla="*/ 646487 h 1960436"/>
                <a:gd name="connsiteX0" fmla="*/ 0 w 566272"/>
                <a:gd name="connsiteY0" fmla="*/ 646487 h 1961532"/>
                <a:gd name="connsiteX1" fmla="*/ 332502 w 566272"/>
                <a:gd name="connsiteY1" fmla="*/ 0 h 1961532"/>
                <a:gd name="connsiteX2" fmla="*/ 179805 w 566272"/>
                <a:gd name="connsiteY2" fmla="*/ 640137 h 1961532"/>
                <a:gd name="connsiteX3" fmla="*/ 192505 w 566272"/>
                <a:gd name="connsiteY3" fmla="*/ 1543298 h 1961532"/>
                <a:gd name="connsiteX4" fmla="*/ 566272 w 566272"/>
                <a:gd name="connsiteY4" fmla="*/ 1761558 h 1961532"/>
                <a:gd name="connsiteX5" fmla="*/ 161199 w 566272"/>
                <a:gd name="connsiteY5" fmla="*/ 1636462 h 1961532"/>
                <a:gd name="connsiteX6" fmla="*/ 110252 w 566272"/>
                <a:gd name="connsiteY6" fmla="*/ 1955800 h 1961532"/>
                <a:gd name="connsiteX7" fmla="*/ 25400 w 566272"/>
                <a:gd name="connsiteY7" fmla="*/ 1543298 h 1961532"/>
                <a:gd name="connsiteX8" fmla="*/ 0 w 566272"/>
                <a:gd name="connsiteY8" fmla="*/ 646487 h 1961532"/>
                <a:gd name="connsiteX0" fmla="*/ 0 w 566272"/>
                <a:gd name="connsiteY0" fmla="*/ 646487 h 1984932"/>
                <a:gd name="connsiteX1" fmla="*/ 332502 w 566272"/>
                <a:gd name="connsiteY1" fmla="*/ 0 h 1984932"/>
                <a:gd name="connsiteX2" fmla="*/ 179805 w 566272"/>
                <a:gd name="connsiteY2" fmla="*/ 640137 h 1984932"/>
                <a:gd name="connsiteX3" fmla="*/ 192505 w 566272"/>
                <a:gd name="connsiteY3" fmla="*/ 1543298 h 1984932"/>
                <a:gd name="connsiteX4" fmla="*/ 566272 w 566272"/>
                <a:gd name="connsiteY4" fmla="*/ 1761558 h 1984932"/>
                <a:gd name="connsiteX5" fmla="*/ 161199 w 566272"/>
                <a:gd name="connsiteY5" fmla="*/ 1636462 h 1984932"/>
                <a:gd name="connsiteX6" fmla="*/ 98339 w 566272"/>
                <a:gd name="connsiteY6" fmla="*/ 1979628 h 1984932"/>
                <a:gd name="connsiteX7" fmla="*/ 25400 w 566272"/>
                <a:gd name="connsiteY7" fmla="*/ 1543298 h 1984932"/>
                <a:gd name="connsiteX8" fmla="*/ 0 w 566272"/>
                <a:gd name="connsiteY8" fmla="*/ 646487 h 198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272" h="1984932">
                  <a:moveTo>
                    <a:pt x="0" y="646487"/>
                  </a:moveTo>
                  <a:cubicBezTo>
                    <a:pt x="13467" y="409825"/>
                    <a:pt x="-11165" y="268412"/>
                    <a:pt x="332502" y="0"/>
                  </a:cubicBezTo>
                  <a:cubicBezTo>
                    <a:pt x="154603" y="393296"/>
                    <a:pt x="205304" y="500841"/>
                    <a:pt x="179805" y="640137"/>
                  </a:cubicBezTo>
                  <a:cubicBezTo>
                    <a:pt x="190388" y="1036441"/>
                    <a:pt x="232722" y="1191444"/>
                    <a:pt x="192505" y="1543298"/>
                  </a:cubicBezTo>
                  <a:cubicBezTo>
                    <a:pt x="469381" y="1723252"/>
                    <a:pt x="365529" y="1633238"/>
                    <a:pt x="566272" y="1761558"/>
                  </a:cubicBezTo>
                  <a:cubicBezTo>
                    <a:pt x="257250" y="1683760"/>
                    <a:pt x="241174" y="1599124"/>
                    <a:pt x="161199" y="1636462"/>
                  </a:cubicBezTo>
                  <a:cubicBezTo>
                    <a:pt x="140791" y="1745284"/>
                    <a:pt x="174585" y="2026926"/>
                    <a:pt x="98339" y="1979628"/>
                  </a:cubicBezTo>
                  <a:cubicBezTo>
                    <a:pt x="63705" y="1859061"/>
                    <a:pt x="79084" y="1841665"/>
                    <a:pt x="25400" y="1543298"/>
                  </a:cubicBezTo>
                  <a:lnTo>
                    <a:pt x="0" y="6464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Freeform 122">
              <a:extLst>
                <a:ext uri="{FF2B5EF4-FFF2-40B4-BE49-F238E27FC236}">
                  <a16:creationId xmlns:a16="http://schemas.microsoft.com/office/drawing/2014/main" id="{61025048-9964-4BE3-9C9B-578C73CE9FCC}"/>
                </a:ext>
              </a:extLst>
            </p:cNvPr>
            <p:cNvSpPr/>
            <p:nvPr/>
          </p:nvSpPr>
          <p:spPr>
            <a:xfrm rot="856188">
              <a:off x="1076653" y="3636081"/>
              <a:ext cx="346855" cy="202985"/>
            </a:xfrm>
            <a:custGeom>
              <a:avLst/>
              <a:gdLst/>
              <a:ahLst/>
              <a:cxnLst/>
              <a:rect l="l" t="t" r="r" b="b"/>
              <a:pathLst>
                <a:path w="456500" h="267151">
                  <a:moveTo>
                    <a:pt x="170642" y="16"/>
                  </a:moveTo>
                  <a:cubicBezTo>
                    <a:pt x="499366" y="-1403"/>
                    <a:pt x="372768" y="93415"/>
                    <a:pt x="436596" y="220999"/>
                  </a:cubicBezTo>
                  <a:lnTo>
                    <a:pt x="456500" y="256728"/>
                  </a:lnTo>
                  <a:lnTo>
                    <a:pt x="431522" y="267151"/>
                  </a:lnTo>
                  <a:cubicBezTo>
                    <a:pt x="427973" y="258562"/>
                    <a:pt x="424161" y="250774"/>
                    <a:pt x="420384" y="243721"/>
                  </a:cubicBezTo>
                  <a:cubicBezTo>
                    <a:pt x="264104" y="178582"/>
                    <a:pt x="71032" y="411152"/>
                    <a:pt x="0" y="6700"/>
                  </a:cubicBezTo>
                  <a:cubicBezTo>
                    <a:pt x="67428" y="2385"/>
                    <a:pt x="123681" y="218"/>
                    <a:pt x="170642" y="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426079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8DDAD-697D-A2F9-BCDF-21B60E02B491}"/>
              </a:ext>
            </a:extLst>
          </p:cNvPr>
          <p:cNvSpPr/>
          <p:nvPr/>
        </p:nvSpPr>
        <p:spPr>
          <a:xfrm>
            <a:off x="2792291" y="88962"/>
            <a:ext cx="601902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Do we really need credit?</a:t>
            </a:r>
            <a:endParaRPr lang="en-IN" sz="44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94B47FBA-CD16-FA3C-484F-5D1B098A5C6E}"/>
              </a:ext>
            </a:extLst>
          </p:cNvPr>
          <p:cNvSpPr txBox="1"/>
          <p:nvPr/>
        </p:nvSpPr>
        <p:spPr>
          <a:xfrm>
            <a:off x="403083" y="1001864"/>
            <a:ext cx="3548715" cy="954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Lets think of economy without credit ( runs only through money that flows in it).</a:t>
            </a:r>
          </a:p>
          <a:p>
            <a:r>
              <a:rPr lang="en-US" sz="1400" dirty="0">
                <a:solidFill>
                  <a:schemeClr val="bg1"/>
                </a:solidFill>
                <a:latin typeface="Times New Roman" panose="02020603050405020304" pitchFamily="18" charset="0"/>
                <a:cs typeface="Times New Roman" panose="02020603050405020304" pitchFamily="18" charset="0"/>
              </a:rPr>
              <a:t>Only way to increase income is to increase productivity.</a:t>
            </a:r>
          </a:p>
        </p:txBody>
      </p:sp>
      <p:pic>
        <p:nvPicPr>
          <p:cNvPr id="4098" name="Picture 2">
            <a:extLst>
              <a:ext uri="{FF2B5EF4-FFF2-40B4-BE49-F238E27FC236}">
                <a16:creationId xmlns:a16="http://schemas.microsoft.com/office/drawing/2014/main" id="{13CDFD9F-8060-E4A8-4D96-F38EA7FDE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961" y="1001864"/>
            <a:ext cx="2158444" cy="106547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EFF78DFD-DF86-E376-6F7F-42120711900A}"/>
              </a:ext>
            </a:extLst>
          </p:cNvPr>
          <p:cNvSpPr/>
          <p:nvPr/>
        </p:nvSpPr>
        <p:spPr>
          <a:xfrm>
            <a:off x="4142630" y="1323866"/>
            <a:ext cx="691764" cy="310101"/>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graphicFrame>
        <p:nvGraphicFramePr>
          <p:cNvPr id="12" name="Diagram 11">
            <a:extLst>
              <a:ext uri="{FF2B5EF4-FFF2-40B4-BE49-F238E27FC236}">
                <a16:creationId xmlns:a16="http://schemas.microsoft.com/office/drawing/2014/main" id="{39562ACA-6FF6-56A3-60E3-4B0C722CE1CF}"/>
              </a:ext>
            </a:extLst>
          </p:cNvPr>
          <p:cNvGraphicFramePr/>
          <p:nvPr>
            <p:extLst>
              <p:ext uri="{D42A27DB-BD31-4B8C-83A1-F6EECF244321}">
                <p14:modId xmlns:p14="http://schemas.microsoft.com/office/powerpoint/2010/main" val="3329600696"/>
              </p:ext>
            </p:extLst>
          </p:nvPr>
        </p:nvGraphicFramePr>
        <p:xfrm>
          <a:off x="7903596" y="982297"/>
          <a:ext cx="2997642" cy="2308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653602CA-0F62-9CBF-1220-5D046930E6ED}"/>
              </a:ext>
            </a:extLst>
          </p:cNvPr>
          <p:cNvPicPr>
            <a:picLocks noChangeAspect="1"/>
          </p:cNvPicPr>
          <p:nvPr/>
        </p:nvPicPr>
        <p:blipFill>
          <a:blip r:embed="rId9"/>
          <a:stretch>
            <a:fillRect/>
          </a:stretch>
        </p:blipFill>
        <p:spPr>
          <a:xfrm>
            <a:off x="8979045" y="2250219"/>
            <a:ext cx="2804790" cy="930303"/>
          </a:xfrm>
          <a:prstGeom prst="rect">
            <a:avLst/>
          </a:prstGeom>
        </p:spPr>
      </p:pic>
      <p:sp>
        <p:nvSpPr>
          <p:cNvPr id="13" name="Arrow: Right 12">
            <a:extLst>
              <a:ext uri="{FF2B5EF4-FFF2-40B4-BE49-F238E27FC236}">
                <a16:creationId xmlns:a16="http://schemas.microsoft.com/office/drawing/2014/main" id="{DAB0CC6D-8A41-E605-85D1-5DBB3736C487}"/>
              </a:ext>
            </a:extLst>
          </p:cNvPr>
          <p:cNvSpPr/>
          <p:nvPr/>
        </p:nvSpPr>
        <p:spPr>
          <a:xfrm>
            <a:off x="7352523" y="1391478"/>
            <a:ext cx="423853" cy="24248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FC99D7E8-C77E-2001-9A30-CB70725D7056}"/>
              </a:ext>
            </a:extLst>
          </p:cNvPr>
          <p:cNvPicPr>
            <a:picLocks noChangeAspect="1"/>
          </p:cNvPicPr>
          <p:nvPr/>
        </p:nvPicPr>
        <p:blipFill>
          <a:blip r:embed="rId10"/>
          <a:stretch>
            <a:fillRect/>
          </a:stretch>
        </p:blipFill>
        <p:spPr>
          <a:xfrm>
            <a:off x="3312888" y="3739875"/>
            <a:ext cx="4137486" cy="1871549"/>
          </a:xfrm>
          <a:prstGeom prst="rect">
            <a:avLst/>
          </a:prstGeom>
        </p:spPr>
      </p:pic>
      <p:graphicFrame>
        <p:nvGraphicFramePr>
          <p:cNvPr id="19" name="Diagram 18">
            <a:extLst>
              <a:ext uri="{FF2B5EF4-FFF2-40B4-BE49-F238E27FC236}">
                <a16:creationId xmlns:a16="http://schemas.microsoft.com/office/drawing/2014/main" id="{0B11DDA2-16DC-DCD4-4C7F-FA495EA586DB}"/>
              </a:ext>
            </a:extLst>
          </p:cNvPr>
          <p:cNvGraphicFramePr/>
          <p:nvPr>
            <p:extLst>
              <p:ext uri="{D42A27DB-BD31-4B8C-83A1-F6EECF244321}">
                <p14:modId xmlns:p14="http://schemas.microsoft.com/office/powerpoint/2010/main" val="3187945980"/>
              </p:ext>
            </p:extLst>
          </p:nvPr>
        </p:nvGraphicFramePr>
        <p:xfrm>
          <a:off x="8221648" y="4129995"/>
          <a:ext cx="3562187" cy="138499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0" name="Arrow: Down 19">
            <a:extLst>
              <a:ext uri="{FF2B5EF4-FFF2-40B4-BE49-F238E27FC236}">
                <a16:creationId xmlns:a16="http://schemas.microsoft.com/office/drawing/2014/main" id="{67A217D5-55AC-4F2F-096D-16E09435AED9}"/>
              </a:ext>
            </a:extLst>
          </p:cNvPr>
          <p:cNvSpPr/>
          <p:nvPr/>
        </p:nvSpPr>
        <p:spPr>
          <a:xfrm>
            <a:off x="9780104" y="3443428"/>
            <a:ext cx="270345" cy="457711"/>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1" name="Arrow: Left 20">
            <a:extLst>
              <a:ext uri="{FF2B5EF4-FFF2-40B4-BE49-F238E27FC236}">
                <a16:creationId xmlns:a16="http://schemas.microsoft.com/office/drawing/2014/main" id="{DF321044-65EA-60A7-0770-8D34BC56BDFE}"/>
              </a:ext>
            </a:extLst>
          </p:cNvPr>
          <p:cNvSpPr/>
          <p:nvPr/>
        </p:nvSpPr>
        <p:spPr>
          <a:xfrm>
            <a:off x="7529885" y="4554406"/>
            <a:ext cx="564543" cy="242489"/>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4423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2005</TotalTime>
  <Words>966</Words>
  <Application>Microsoft Office PowerPoint</Application>
  <PresentationFormat>Widescreen</PresentationFormat>
  <Paragraphs>133</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Sathya AR</dc:creator>
  <cp:lastModifiedBy>Sathya AR</cp:lastModifiedBy>
  <cp:revision>413</cp:revision>
  <dcterms:created xsi:type="dcterms:W3CDTF">2023-12-09T13:12:04Z</dcterms:created>
  <dcterms:modified xsi:type="dcterms:W3CDTF">2023-12-11T19:43:59Z</dcterms:modified>
</cp:coreProperties>
</file>